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753600" cy="7315200"/>
  <p:notesSz cx="9753600" cy="7315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174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753599" cy="7315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8142" y="2890999"/>
            <a:ext cx="7643495" cy="1662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7250" y="2445977"/>
            <a:ext cx="7366634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43" y="6266203"/>
            <a:ext cx="2030095" cy="1047750"/>
          </a:xfrm>
          <a:custGeom>
            <a:avLst/>
            <a:gdLst/>
            <a:ahLst/>
            <a:cxnLst/>
            <a:rect l="l" t="t" r="r" b="b"/>
            <a:pathLst>
              <a:path w="2030095" h="1047750">
                <a:moveTo>
                  <a:pt x="55151" y="1047749"/>
                </a:moveTo>
                <a:lnTo>
                  <a:pt x="0" y="1047749"/>
                </a:lnTo>
                <a:lnTo>
                  <a:pt x="1329" y="1035049"/>
                </a:lnTo>
                <a:lnTo>
                  <a:pt x="6271" y="980439"/>
                </a:lnTo>
                <a:lnTo>
                  <a:pt x="12508" y="925829"/>
                </a:lnTo>
                <a:lnTo>
                  <a:pt x="21885" y="869949"/>
                </a:lnTo>
                <a:lnTo>
                  <a:pt x="33326" y="821689"/>
                </a:lnTo>
                <a:lnTo>
                  <a:pt x="46887" y="773429"/>
                </a:lnTo>
                <a:lnTo>
                  <a:pt x="62518" y="727709"/>
                </a:lnTo>
                <a:lnTo>
                  <a:pt x="80173" y="681989"/>
                </a:lnTo>
                <a:lnTo>
                  <a:pt x="99802" y="637539"/>
                </a:lnTo>
                <a:lnTo>
                  <a:pt x="121357" y="594359"/>
                </a:lnTo>
                <a:lnTo>
                  <a:pt x="144790" y="552449"/>
                </a:lnTo>
                <a:lnTo>
                  <a:pt x="170053" y="511809"/>
                </a:lnTo>
                <a:lnTo>
                  <a:pt x="197098" y="472439"/>
                </a:lnTo>
                <a:lnTo>
                  <a:pt x="225876" y="433069"/>
                </a:lnTo>
                <a:lnTo>
                  <a:pt x="256339" y="396239"/>
                </a:lnTo>
                <a:lnTo>
                  <a:pt x="288438" y="359409"/>
                </a:lnTo>
                <a:lnTo>
                  <a:pt x="322126" y="323849"/>
                </a:lnTo>
                <a:lnTo>
                  <a:pt x="357354" y="289559"/>
                </a:lnTo>
                <a:lnTo>
                  <a:pt x="394074" y="256539"/>
                </a:lnTo>
                <a:lnTo>
                  <a:pt x="432238" y="224789"/>
                </a:lnTo>
                <a:lnTo>
                  <a:pt x="469108" y="196849"/>
                </a:lnTo>
                <a:lnTo>
                  <a:pt x="507257" y="170179"/>
                </a:lnTo>
                <a:lnTo>
                  <a:pt x="546591" y="146049"/>
                </a:lnTo>
                <a:lnTo>
                  <a:pt x="587013" y="123189"/>
                </a:lnTo>
                <a:lnTo>
                  <a:pt x="628430" y="102869"/>
                </a:lnTo>
                <a:lnTo>
                  <a:pt x="670744" y="83819"/>
                </a:lnTo>
                <a:lnTo>
                  <a:pt x="713862" y="67309"/>
                </a:lnTo>
                <a:lnTo>
                  <a:pt x="757687" y="52069"/>
                </a:lnTo>
                <a:lnTo>
                  <a:pt x="802125" y="38099"/>
                </a:lnTo>
                <a:lnTo>
                  <a:pt x="847079" y="26669"/>
                </a:lnTo>
                <a:lnTo>
                  <a:pt x="892456" y="17779"/>
                </a:lnTo>
                <a:lnTo>
                  <a:pt x="938158" y="10159"/>
                </a:lnTo>
                <a:lnTo>
                  <a:pt x="984092" y="3809"/>
                </a:lnTo>
                <a:lnTo>
                  <a:pt x="1030161" y="1269"/>
                </a:lnTo>
                <a:lnTo>
                  <a:pt x="1076271" y="0"/>
                </a:lnTo>
                <a:lnTo>
                  <a:pt x="1122326" y="0"/>
                </a:lnTo>
                <a:lnTo>
                  <a:pt x="1168231" y="2539"/>
                </a:lnTo>
                <a:lnTo>
                  <a:pt x="1213890" y="7619"/>
                </a:lnTo>
                <a:lnTo>
                  <a:pt x="1259208" y="13969"/>
                </a:lnTo>
                <a:lnTo>
                  <a:pt x="1304090" y="22859"/>
                </a:lnTo>
                <a:lnTo>
                  <a:pt x="1348440" y="34289"/>
                </a:lnTo>
                <a:lnTo>
                  <a:pt x="1392164" y="48259"/>
                </a:lnTo>
                <a:lnTo>
                  <a:pt x="1410081" y="54609"/>
                </a:lnTo>
                <a:lnTo>
                  <a:pt x="1074079" y="54609"/>
                </a:lnTo>
                <a:lnTo>
                  <a:pt x="1027482" y="55879"/>
                </a:lnTo>
                <a:lnTo>
                  <a:pt x="980940" y="59689"/>
                </a:lnTo>
                <a:lnTo>
                  <a:pt x="934561" y="66039"/>
                </a:lnTo>
                <a:lnTo>
                  <a:pt x="888456" y="74929"/>
                </a:lnTo>
                <a:lnTo>
                  <a:pt x="842736" y="85089"/>
                </a:lnTo>
                <a:lnTo>
                  <a:pt x="797512" y="97789"/>
                </a:lnTo>
                <a:lnTo>
                  <a:pt x="752893" y="111759"/>
                </a:lnTo>
                <a:lnTo>
                  <a:pt x="708989" y="128269"/>
                </a:lnTo>
                <a:lnTo>
                  <a:pt x="665912" y="147319"/>
                </a:lnTo>
                <a:lnTo>
                  <a:pt x="623772" y="167639"/>
                </a:lnTo>
                <a:lnTo>
                  <a:pt x="582680" y="189229"/>
                </a:lnTo>
                <a:lnTo>
                  <a:pt x="542744" y="214629"/>
                </a:lnTo>
                <a:lnTo>
                  <a:pt x="504077" y="240029"/>
                </a:lnTo>
                <a:lnTo>
                  <a:pt x="466788" y="267969"/>
                </a:lnTo>
                <a:lnTo>
                  <a:pt x="428009" y="300989"/>
                </a:lnTo>
                <a:lnTo>
                  <a:pt x="390802" y="334009"/>
                </a:lnTo>
                <a:lnTo>
                  <a:pt x="355224" y="368299"/>
                </a:lnTo>
                <a:lnTo>
                  <a:pt x="321329" y="405129"/>
                </a:lnTo>
                <a:lnTo>
                  <a:pt x="289174" y="441959"/>
                </a:lnTo>
                <a:lnTo>
                  <a:pt x="258814" y="480059"/>
                </a:lnTo>
                <a:lnTo>
                  <a:pt x="230306" y="520699"/>
                </a:lnTo>
                <a:lnTo>
                  <a:pt x="203704" y="561339"/>
                </a:lnTo>
                <a:lnTo>
                  <a:pt x="179065" y="603249"/>
                </a:lnTo>
                <a:lnTo>
                  <a:pt x="156445" y="646429"/>
                </a:lnTo>
                <a:lnTo>
                  <a:pt x="135899" y="690879"/>
                </a:lnTo>
                <a:lnTo>
                  <a:pt x="117483" y="736599"/>
                </a:lnTo>
                <a:lnTo>
                  <a:pt x="101252" y="783589"/>
                </a:lnTo>
                <a:lnTo>
                  <a:pt x="87263" y="831849"/>
                </a:lnTo>
                <a:lnTo>
                  <a:pt x="75571" y="881379"/>
                </a:lnTo>
                <a:lnTo>
                  <a:pt x="66577" y="934719"/>
                </a:lnTo>
                <a:lnTo>
                  <a:pt x="60622" y="989329"/>
                </a:lnTo>
                <a:lnTo>
                  <a:pt x="55763" y="1042669"/>
                </a:lnTo>
                <a:lnTo>
                  <a:pt x="55151" y="1047749"/>
                </a:lnTo>
                <a:close/>
              </a:path>
              <a:path w="2030095" h="1047750">
                <a:moveTo>
                  <a:pt x="2029679" y="1047749"/>
                </a:moveTo>
                <a:lnTo>
                  <a:pt x="1974832" y="1047749"/>
                </a:lnTo>
                <a:lnTo>
                  <a:pt x="1970501" y="998219"/>
                </a:lnTo>
                <a:lnTo>
                  <a:pt x="1964406" y="947419"/>
                </a:lnTo>
                <a:lnTo>
                  <a:pt x="1956498" y="895349"/>
                </a:lnTo>
                <a:lnTo>
                  <a:pt x="1946610" y="843279"/>
                </a:lnTo>
                <a:lnTo>
                  <a:pt x="1936511" y="798829"/>
                </a:lnTo>
                <a:lnTo>
                  <a:pt x="1924398" y="753109"/>
                </a:lnTo>
                <a:lnTo>
                  <a:pt x="1910311" y="707389"/>
                </a:lnTo>
                <a:lnTo>
                  <a:pt x="1894294" y="659129"/>
                </a:lnTo>
                <a:lnTo>
                  <a:pt x="1876389" y="612139"/>
                </a:lnTo>
                <a:lnTo>
                  <a:pt x="1856637" y="563879"/>
                </a:lnTo>
                <a:lnTo>
                  <a:pt x="1835080" y="516889"/>
                </a:lnTo>
                <a:lnTo>
                  <a:pt x="1811761" y="471169"/>
                </a:lnTo>
                <a:lnTo>
                  <a:pt x="1786722" y="427989"/>
                </a:lnTo>
                <a:lnTo>
                  <a:pt x="1760005" y="386079"/>
                </a:lnTo>
                <a:lnTo>
                  <a:pt x="1731652" y="346709"/>
                </a:lnTo>
                <a:lnTo>
                  <a:pt x="1701705" y="311149"/>
                </a:lnTo>
                <a:lnTo>
                  <a:pt x="1670206" y="278129"/>
                </a:lnTo>
                <a:lnTo>
                  <a:pt x="1634455" y="246379"/>
                </a:lnTo>
                <a:lnTo>
                  <a:pt x="1597212" y="215899"/>
                </a:lnTo>
                <a:lnTo>
                  <a:pt x="1558587" y="189229"/>
                </a:lnTo>
                <a:lnTo>
                  <a:pt x="1518690" y="165099"/>
                </a:lnTo>
                <a:lnTo>
                  <a:pt x="1477632" y="143509"/>
                </a:lnTo>
                <a:lnTo>
                  <a:pt x="1435523" y="123189"/>
                </a:lnTo>
                <a:lnTo>
                  <a:pt x="1392474" y="106679"/>
                </a:lnTo>
                <a:lnTo>
                  <a:pt x="1348595" y="92709"/>
                </a:lnTo>
                <a:lnTo>
                  <a:pt x="1303997" y="80009"/>
                </a:lnTo>
                <a:lnTo>
                  <a:pt x="1258790" y="69849"/>
                </a:lnTo>
                <a:lnTo>
                  <a:pt x="1213084" y="63499"/>
                </a:lnTo>
                <a:lnTo>
                  <a:pt x="1166990" y="58419"/>
                </a:lnTo>
                <a:lnTo>
                  <a:pt x="1120618" y="54609"/>
                </a:lnTo>
                <a:lnTo>
                  <a:pt x="1410081" y="54609"/>
                </a:lnTo>
                <a:lnTo>
                  <a:pt x="1477349" y="81279"/>
                </a:lnTo>
                <a:lnTo>
                  <a:pt x="1518620" y="101599"/>
                </a:lnTo>
                <a:lnTo>
                  <a:pt x="1558883" y="124459"/>
                </a:lnTo>
                <a:lnTo>
                  <a:pt x="1598042" y="148589"/>
                </a:lnTo>
                <a:lnTo>
                  <a:pt x="1636003" y="176529"/>
                </a:lnTo>
                <a:lnTo>
                  <a:pt x="1672669" y="205739"/>
                </a:lnTo>
                <a:lnTo>
                  <a:pt x="1707946" y="237489"/>
                </a:lnTo>
                <a:lnTo>
                  <a:pt x="1741151" y="271779"/>
                </a:lnTo>
                <a:lnTo>
                  <a:pt x="1772771" y="309879"/>
                </a:lnTo>
                <a:lnTo>
                  <a:pt x="1802753" y="351789"/>
                </a:lnTo>
                <a:lnTo>
                  <a:pt x="1831041" y="394969"/>
                </a:lnTo>
                <a:lnTo>
                  <a:pt x="1857579" y="441959"/>
                </a:lnTo>
                <a:lnTo>
                  <a:pt x="1882314" y="488949"/>
                </a:lnTo>
                <a:lnTo>
                  <a:pt x="1905188" y="538479"/>
                </a:lnTo>
                <a:lnTo>
                  <a:pt x="1926148" y="588009"/>
                </a:lnTo>
                <a:lnTo>
                  <a:pt x="1945138" y="637539"/>
                </a:lnTo>
                <a:lnTo>
                  <a:pt x="1962103" y="688339"/>
                </a:lnTo>
                <a:lnTo>
                  <a:pt x="1976988" y="737869"/>
                </a:lnTo>
                <a:lnTo>
                  <a:pt x="1989737" y="784859"/>
                </a:lnTo>
                <a:lnTo>
                  <a:pt x="2000296" y="831849"/>
                </a:lnTo>
                <a:lnTo>
                  <a:pt x="2010411" y="885189"/>
                </a:lnTo>
                <a:lnTo>
                  <a:pt x="2018536" y="938529"/>
                </a:lnTo>
                <a:lnTo>
                  <a:pt x="2024829" y="991869"/>
                </a:lnTo>
                <a:lnTo>
                  <a:pt x="2029449" y="1043939"/>
                </a:lnTo>
                <a:lnTo>
                  <a:pt x="2029679" y="1047749"/>
                </a:lnTo>
                <a:close/>
              </a:path>
              <a:path w="2030095" h="1047750">
                <a:moveTo>
                  <a:pt x="262442" y="1047749"/>
                </a:moveTo>
                <a:lnTo>
                  <a:pt x="205075" y="1047749"/>
                </a:lnTo>
                <a:lnTo>
                  <a:pt x="216480" y="1004569"/>
                </a:lnTo>
                <a:lnTo>
                  <a:pt x="233834" y="953769"/>
                </a:lnTo>
                <a:lnTo>
                  <a:pt x="253373" y="901699"/>
                </a:lnTo>
                <a:lnTo>
                  <a:pt x="273798" y="850899"/>
                </a:lnTo>
                <a:lnTo>
                  <a:pt x="293810" y="800099"/>
                </a:lnTo>
                <a:lnTo>
                  <a:pt x="312109" y="749299"/>
                </a:lnTo>
                <a:lnTo>
                  <a:pt x="329507" y="703579"/>
                </a:lnTo>
                <a:lnTo>
                  <a:pt x="350182" y="659129"/>
                </a:lnTo>
                <a:lnTo>
                  <a:pt x="373938" y="617219"/>
                </a:lnTo>
                <a:lnTo>
                  <a:pt x="400580" y="576579"/>
                </a:lnTo>
                <a:lnTo>
                  <a:pt x="429913" y="537209"/>
                </a:lnTo>
                <a:lnTo>
                  <a:pt x="461741" y="500379"/>
                </a:lnTo>
                <a:lnTo>
                  <a:pt x="495870" y="466089"/>
                </a:lnTo>
                <a:lnTo>
                  <a:pt x="532104" y="433069"/>
                </a:lnTo>
                <a:lnTo>
                  <a:pt x="570247" y="401319"/>
                </a:lnTo>
                <a:lnTo>
                  <a:pt x="610105" y="372109"/>
                </a:lnTo>
                <a:lnTo>
                  <a:pt x="651482" y="345439"/>
                </a:lnTo>
                <a:lnTo>
                  <a:pt x="694182" y="320039"/>
                </a:lnTo>
                <a:lnTo>
                  <a:pt x="738011" y="297179"/>
                </a:lnTo>
                <a:lnTo>
                  <a:pt x="782774" y="276859"/>
                </a:lnTo>
                <a:lnTo>
                  <a:pt x="828274" y="257809"/>
                </a:lnTo>
                <a:lnTo>
                  <a:pt x="874317" y="241299"/>
                </a:lnTo>
                <a:lnTo>
                  <a:pt x="920707" y="226059"/>
                </a:lnTo>
                <a:lnTo>
                  <a:pt x="967249" y="213359"/>
                </a:lnTo>
                <a:lnTo>
                  <a:pt x="1013748" y="203199"/>
                </a:lnTo>
                <a:lnTo>
                  <a:pt x="1058424" y="196849"/>
                </a:lnTo>
                <a:lnTo>
                  <a:pt x="1104833" y="193039"/>
                </a:lnTo>
                <a:lnTo>
                  <a:pt x="1152304" y="193039"/>
                </a:lnTo>
                <a:lnTo>
                  <a:pt x="1200170" y="196849"/>
                </a:lnTo>
                <a:lnTo>
                  <a:pt x="1247759" y="203199"/>
                </a:lnTo>
                <a:lnTo>
                  <a:pt x="1294404" y="214629"/>
                </a:lnTo>
                <a:lnTo>
                  <a:pt x="1339434" y="228599"/>
                </a:lnTo>
                <a:lnTo>
                  <a:pt x="1382181" y="246379"/>
                </a:lnTo>
                <a:lnTo>
                  <a:pt x="1384392" y="247649"/>
                </a:lnTo>
                <a:lnTo>
                  <a:pt x="1117217" y="247649"/>
                </a:lnTo>
                <a:lnTo>
                  <a:pt x="1069857" y="250189"/>
                </a:lnTo>
                <a:lnTo>
                  <a:pt x="1024379" y="257809"/>
                </a:lnTo>
                <a:lnTo>
                  <a:pt x="978378" y="267969"/>
                </a:lnTo>
                <a:lnTo>
                  <a:pt x="932302" y="280669"/>
                </a:lnTo>
                <a:lnTo>
                  <a:pt x="886372" y="294639"/>
                </a:lnTo>
                <a:lnTo>
                  <a:pt x="840807" y="311149"/>
                </a:lnTo>
                <a:lnTo>
                  <a:pt x="795829" y="330199"/>
                </a:lnTo>
                <a:lnTo>
                  <a:pt x="751657" y="351789"/>
                </a:lnTo>
                <a:lnTo>
                  <a:pt x="708513" y="374649"/>
                </a:lnTo>
                <a:lnTo>
                  <a:pt x="666615" y="400049"/>
                </a:lnTo>
                <a:lnTo>
                  <a:pt x="626186" y="427989"/>
                </a:lnTo>
                <a:lnTo>
                  <a:pt x="587444" y="457199"/>
                </a:lnTo>
                <a:lnTo>
                  <a:pt x="550611" y="488949"/>
                </a:lnTo>
                <a:lnTo>
                  <a:pt x="515907" y="523239"/>
                </a:lnTo>
                <a:lnTo>
                  <a:pt x="483553" y="558799"/>
                </a:lnTo>
                <a:lnTo>
                  <a:pt x="453767" y="595629"/>
                </a:lnTo>
                <a:lnTo>
                  <a:pt x="426773" y="636269"/>
                </a:lnTo>
                <a:lnTo>
                  <a:pt x="402788" y="678179"/>
                </a:lnTo>
                <a:lnTo>
                  <a:pt x="382034" y="721359"/>
                </a:lnTo>
                <a:lnTo>
                  <a:pt x="364732" y="767079"/>
                </a:lnTo>
                <a:lnTo>
                  <a:pt x="346736" y="816609"/>
                </a:lnTo>
                <a:lnTo>
                  <a:pt x="327071" y="867409"/>
                </a:lnTo>
                <a:lnTo>
                  <a:pt x="306993" y="916939"/>
                </a:lnTo>
                <a:lnTo>
                  <a:pt x="287756" y="966469"/>
                </a:lnTo>
                <a:lnTo>
                  <a:pt x="270616" y="1017269"/>
                </a:lnTo>
                <a:lnTo>
                  <a:pt x="262442" y="1047749"/>
                </a:lnTo>
                <a:close/>
              </a:path>
              <a:path w="2030095" h="1047750">
                <a:moveTo>
                  <a:pt x="1856450" y="1047749"/>
                </a:moveTo>
                <a:lnTo>
                  <a:pt x="1801979" y="1047749"/>
                </a:lnTo>
                <a:lnTo>
                  <a:pt x="1797954" y="1002029"/>
                </a:lnTo>
                <a:lnTo>
                  <a:pt x="1793193" y="953769"/>
                </a:lnTo>
                <a:lnTo>
                  <a:pt x="1787323" y="906779"/>
                </a:lnTo>
                <a:lnTo>
                  <a:pt x="1779948" y="859789"/>
                </a:lnTo>
                <a:lnTo>
                  <a:pt x="1770668" y="815339"/>
                </a:lnTo>
                <a:lnTo>
                  <a:pt x="1760414" y="773429"/>
                </a:lnTo>
                <a:lnTo>
                  <a:pt x="1747280" y="726439"/>
                </a:lnTo>
                <a:lnTo>
                  <a:pt x="1731400" y="678179"/>
                </a:lnTo>
                <a:lnTo>
                  <a:pt x="1712907" y="629919"/>
                </a:lnTo>
                <a:lnTo>
                  <a:pt x="1691933" y="586739"/>
                </a:lnTo>
                <a:lnTo>
                  <a:pt x="1668612" y="551179"/>
                </a:lnTo>
                <a:lnTo>
                  <a:pt x="1635362" y="511809"/>
                </a:lnTo>
                <a:lnTo>
                  <a:pt x="1599970" y="476249"/>
                </a:lnTo>
                <a:lnTo>
                  <a:pt x="1562332" y="443229"/>
                </a:lnTo>
                <a:lnTo>
                  <a:pt x="1522348" y="412749"/>
                </a:lnTo>
                <a:lnTo>
                  <a:pt x="1479913" y="383539"/>
                </a:lnTo>
                <a:lnTo>
                  <a:pt x="1457696" y="367029"/>
                </a:lnTo>
                <a:lnTo>
                  <a:pt x="1415256" y="331469"/>
                </a:lnTo>
                <a:lnTo>
                  <a:pt x="1352145" y="293369"/>
                </a:lnTo>
                <a:lnTo>
                  <a:pt x="1308274" y="275589"/>
                </a:lnTo>
                <a:lnTo>
                  <a:pt x="1261986" y="262889"/>
                </a:lnTo>
                <a:lnTo>
                  <a:pt x="1214141" y="252729"/>
                </a:lnTo>
                <a:lnTo>
                  <a:pt x="1165598" y="248919"/>
                </a:lnTo>
                <a:lnTo>
                  <a:pt x="1117217" y="247649"/>
                </a:lnTo>
                <a:lnTo>
                  <a:pt x="1384392" y="247649"/>
                </a:lnTo>
                <a:lnTo>
                  <a:pt x="1421975" y="269239"/>
                </a:lnTo>
                <a:lnTo>
                  <a:pt x="1444881" y="284479"/>
                </a:lnTo>
                <a:lnTo>
                  <a:pt x="1466492" y="302259"/>
                </a:lnTo>
                <a:lnTo>
                  <a:pt x="1487903" y="321309"/>
                </a:lnTo>
                <a:lnTo>
                  <a:pt x="1510211" y="337819"/>
                </a:lnTo>
                <a:lnTo>
                  <a:pt x="1555656" y="369569"/>
                </a:lnTo>
                <a:lnTo>
                  <a:pt x="1598346" y="401319"/>
                </a:lnTo>
                <a:lnTo>
                  <a:pt x="1638458" y="436879"/>
                </a:lnTo>
                <a:lnTo>
                  <a:pt x="1676172" y="474979"/>
                </a:lnTo>
                <a:lnTo>
                  <a:pt x="1711667" y="516889"/>
                </a:lnTo>
                <a:lnTo>
                  <a:pt x="1737102" y="556259"/>
                </a:lnTo>
                <a:lnTo>
                  <a:pt x="1760116" y="603249"/>
                </a:lnTo>
                <a:lnTo>
                  <a:pt x="1780502" y="654049"/>
                </a:lnTo>
                <a:lnTo>
                  <a:pt x="1798053" y="706119"/>
                </a:lnTo>
                <a:lnTo>
                  <a:pt x="1812562" y="756919"/>
                </a:lnTo>
                <a:lnTo>
                  <a:pt x="1823823" y="802639"/>
                </a:lnTo>
                <a:lnTo>
                  <a:pt x="1833329" y="849629"/>
                </a:lnTo>
                <a:lnTo>
                  <a:pt x="1840872" y="897889"/>
                </a:lnTo>
                <a:lnTo>
                  <a:pt x="1846879" y="946149"/>
                </a:lnTo>
                <a:lnTo>
                  <a:pt x="1851778" y="994409"/>
                </a:lnTo>
                <a:lnTo>
                  <a:pt x="1856450" y="1047749"/>
                </a:lnTo>
                <a:close/>
              </a:path>
              <a:path w="2030095" h="1047750">
                <a:moveTo>
                  <a:pt x="476611" y="1047749"/>
                </a:moveTo>
                <a:lnTo>
                  <a:pt x="418026" y="1047749"/>
                </a:lnTo>
                <a:lnTo>
                  <a:pt x="428526" y="1022349"/>
                </a:lnTo>
                <a:lnTo>
                  <a:pt x="448537" y="979169"/>
                </a:lnTo>
                <a:lnTo>
                  <a:pt x="470514" y="937259"/>
                </a:lnTo>
                <a:lnTo>
                  <a:pt x="494429" y="896619"/>
                </a:lnTo>
                <a:lnTo>
                  <a:pt x="518422" y="858519"/>
                </a:lnTo>
                <a:lnTo>
                  <a:pt x="544944" y="819149"/>
                </a:lnTo>
                <a:lnTo>
                  <a:pt x="573846" y="778509"/>
                </a:lnTo>
                <a:lnTo>
                  <a:pt x="604979" y="737869"/>
                </a:lnTo>
                <a:lnTo>
                  <a:pt x="638194" y="697229"/>
                </a:lnTo>
                <a:lnTo>
                  <a:pt x="673343" y="657859"/>
                </a:lnTo>
                <a:lnTo>
                  <a:pt x="710277" y="618489"/>
                </a:lnTo>
                <a:lnTo>
                  <a:pt x="748847" y="582929"/>
                </a:lnTo>
                <a:lnTo>
                  <a:pt x="788905" y="547369"/>
                </a:lnTo>
                <a:lnTo>
                  <a:pt x="831662" y="515619"/>
                </a:lnTo>
                <a:lnTo>
                  <a:pt x="875822" y="487679"/>
                </a:lnTo>
                <a:lnTo>
                  <a:pt x="921193" y="462279"/>
                </a:lnTo>
                <a:lnTo>
                  <a:pt x="967583" y="443229"/>
                </a:lnTo>
                <a:lnTo>
                  <a:pt x="1014799" y="429259"/>
                </a:lnTo>
                <a:lnTo>
                  <a:pt x="1062650" y="421639"/>
                </a:lnTo>
                <a:lnTo>
                  <a:pt x="1110996" y="419099"/>
                </a:lnTo>
                <a:lnTo>
                  <a:pt x="1159443" y="420369"/>
                </a:lnTo>
                <a:lnTo>
                  <a:pt x="1207584" y="426719"/>
                </a:lnTo>
                <a:lnTo>
                  <a:pt x="1255010" y="436879"/>
                </a:lnTo>
                <a:lnTo>
                  <a:pt x="1301314" y="449579"/>
                </a:lnTo>
                <a:lnTo>
                  <a:pt x="1355066" y="471169"/>
                </a:lnTo>
                <a:lnTo>
                  <a:pt x="1360008" y="473709"/>
                </a:lnTo>
                <a:lnTo>
                  <a:pt x="1122233" y="473709"/>
                </a:lnTo>
                <a:lnTo>
                  <a:pt x="1067434" y="476249"/>
                </a:lnTo>
                <a:lnTo>
                  <a:pt x="1015926" y="485139"/>
                </a:lnTo>
                <a:lnTo>
                  <a:pt x="965488" y="501649"/>
                </a:lnTo>
                <a:lnTo>
                  <a:pt x="916301" y="525779"/>
                </a:lnTo>
                <a:lnTo>
                  <a:pt x="868543" y="554989"/>
                </a:lnTo>
                <a:lnTo>
                  <a:pt x="822392" y="590549"/>
                </a:lnTo>
                <a:lnTo>
                  <a:pt x="783944" y="622299"/>
                </a:lnTo>
                <a:lnTo>
                  <a:pt x="746997" y="657859"/>
                </a:lnTo>
                <a:lnTo>
                  <a:pt x="711673" y="694689"/>
                </a:lnTo>
                <a:lnTo>
                  <a:pt x="678095" y="732789"/>
                </a:lnTo>
                <a:lnTo>
                  <a:pt x="646384" y="772159"/>
                </a:lnTo>
                <a:lnTo>
                  <a:pt x="616664" y="811529"/>
                </a:lnTo>
                <a:lnTo>
                  <a:pt x="589058" y="849629"/>
                </a:lnTo>
                <a:lnTo>
                  <a:pt x="563686" y="887729"/>
                </a:lnTo>
                <a:lnTo>
                  <a:pt x="540673" y="923289"/>
                </a:lnTo>
                <a:lnTo>
                  <a:pt x="512659" y="972819"/>
                </a:lnTo>
                <a:lnTo>
                  <a:pt x="487585" y="1022349"/>
                </a:lnTo>
                <a:lnTo>
                  <a:pt x="476611" y="1047749"/>
                </a:lnTo>
                <a:close/>
              </a:path>
              <a:path w="2030095" h="1047750">
                <a:moveTo>
                  <a:pt x="1684332" y="1047749"/>
                </a:moveTo>
                <a:lnTo>
                  <a:pt x="1628542" y="1047749"/>
                </a:lnTo>
                <a:lnTo>
                  <a:pt x="1624519" y="1002029"/>
                </a:lnTo>
                <a:lnTo>
                  <a:pt x="1617409" y="957579"/>
                </a:lnTo>
                <a:lnTo>
                  <a:pt x="1606880" y="913129"/>
                </a:lnTo>
                <a:lnTo>
                  <a:pt x="1592601" y="869949"/>
                </a:lnTo>
                <a:lnTo>
                  <a:pt x="1572587" y="817879"/>
                </a:lnTo>
                <a:lnTo>
                  <a:pt x="1552722" y="769619"/>
                </a:lnTo>
                <a:lnTo>
                  <a:pt x="1532041" y="723899"/>
                </a:lnTo>
                <a:lnTo>
                  <a:pt x="1509578" y="681989"/>
                </a:lnTo>
                <a:lnTo>
                  <a:pt x="1484365" y="643889"/>
                </a:lnTo>
                <a:lnTo>
                  <a:pt x="1455437" y="608329"/>
                </a:lnTo>
                <a:lnTo>
                  <a:pt x="1421827" y="576579"/>
                </a:lnTo>
                <a:lnTo>
                  <a:pt x="1382568" y="547369"/>
                </a:lnTo>
                <a:lnTo>
                  <a:pt x="1336695" y="523239"/>
                </a:lnTo>
                <a:lnTo>
                  <a:pt x="1283242" y="501649"/>
                </a:lnTo>
                <a:lnTo>
                  <a:pt x="1230835" y="487679"/>
                </a:lnTo>
                <a:lnTo>
                  <a:pt x="1176933" y="477519"/>
                </a:lnTo>
                <a:lnTo>
                  <a:pt x="1122233" y="473709"/>
                </a:lnTo>
                <a:lnTo>
                  <a:pt x="1360008" y="473709"/>
                </a:lnTo>
                <a:lnTo>
                  <a:pt x="1402018" y="495299"/>
                </a:lnTo>
                <a:lnTo>
                  <a:pt x="1442934" y="521969"/>
                </a:lnTo>
                <a:lnTo>
                  <a:pt x="1478578" y="552449"/>
                </a:lnTo>
                <a:lnTo>
                  <a:pt x="1509715" y="585469"/>
                </a:lnTo>
                <a:lnTo>
                  <a:pt x="1537109" y="622299"/>
                </a:lnTo>
                <a:lnTo>
                  <a:pt x="1561525" y="661669"/>
                </a:lnTo>
                <a:lnTo>
                  <a:pt x="1583727" y="703579"/>
                </a:lnTo>
                <a:lnTo>
                  <a:pt x="1604479" y="749299"/>
                </a:lnTo>
                <a:lnTo>
                  <a:pt x="1624546" y="798829"/>
                </a:lnTo>
                <a:lnTo>
                  <a:pt x="1644692" y="849629"/>
                </a:lnTo>
                <a:lnTo>
                  <a:pt x="1660379" y="896619"/>
                </a:lnTo>
                <a:lnTo>
                  <a:pt x="1671958" y="944879"/>
                </a:lnTo>
                <a:lnTo>
                  <a:pt x="1679787" y="994409"/>
                </a:lnTo>
                <a:lnTo>
                  <a:pt x="1684222" y="1043939"/>
                </a:lnTo>
                <a:lnTo>
                  <a:pt x="1684332" y="1047749"/>
                </a:lnTo>
                <a:close/>
              </a:path>
              <a:path w="2030095" h="1047750">
                <a:moveTo>
                  <a:pt x="695887" y="1047749"/>
                </a:moveTo>
                <a:lnTo>
                  <a:pt x="635461" y="1047749"/>
                </a:lnTo>
                <a:lnTo>
                  <a:pt x="636028" y="1046479"/>
                </a:lnTo>
                <a:lnTo>
                  <a:pt x="656435" y="1002029"/>
                </a:lnTo>
                <a:lnTo>
                  <a:pt x="677812" y="957579"/>
                </a:lnTo>
                <a:lnTo>
                  <a:pt x="699461" y="919479"/>
                </a:lnTo>
                <a:lnTo>
                  <a:pt x="727014" y="878839"/>
                </a:lnTo>
                <a:lnTo>
                  <a:pt x="759738" y="838199"/>
                </a:lnTo>
                <a:lnTo>
                  <a:pt x="796896" y="798829"/>
                </a:lnTo>
                <a:lnTo>
                  <a:pt x="837756" y="760729"/>
                </a:lnTo>
                <a:lnTo>
                  <a:pt x="881581" y="723899"/>
                </a:lnTo>
                <a:lnTo>
                  <a:pt x="927638" y="692149"/>
                </a:lnTo>
                <a:lnTo>
                  <a:pt x="973572" y="666749"/>
                </a:lnTo>
                <a:lnTo>
                  <a:pt x="1020322" y="645159"/>
                </a:lnTo>
                <a:lnTo>
                  <a:pt x="1067175" y="631189"/>
                </a:lnTo>
                <a:lnTo>
                  <a:pt x="1113415" y="623569"/>
                </a:lnTo>
                <a:lnTo>
                  <a:pt x="1158328" y="624839"/>
                </a:lnTo>
                <a:lnTo>
                  <a:pt x="1202779" y="631189"/>
                </a:lnTo>
                <a:lnTo>
                  <a:pt x="1246033" y="642619"/>
                </a:lnTo>
                <a:lnTo>
                  <a:pt x="1305556" y="680719"/>
                </a:lnTo>
                <a:lnTo>
                  <a:pt x="1104277" y="680719"/>
                </a:lnTo>
                <a:lnTo>
                  <a:pt x="1055209" y="692149"/>
                </a:lnTo>
                <a:lnTo>
                  <a:pt x="1005742" y="712469"/>
                </a:lnTo>
                <a:lnTo>
                  <a:pt x="956873" y="740409"/>
                </a:lnTo>
                <a:lnTo>
                  <a:pt x="914583" y="769619"/>
                </a:lnTo>
                <a:lnTo>
                  <a:pt x="874284" y="801369"/>
                </a:lnTo>
                <a:lnTo>
                  <a:pt x="836662" y="836929"/>
                </a:lnTo>
                <a:lnTo>
                  <a:pt x="802406" y="873759"/>
                </a:lnTo>
                <a:lnTo>
                  <a:pt x="772204" y="911859"/>
                </a:lnTo>
                <a:lnTo>
                  <a:pt x="746744" y="947419"/>
                </a:lnTo>
                <a:lnTo>
                  <a:pt x="726714" y="982979"/>
                </a:lnTo>
                <a:lnTo>
                  <a:pt x="702271" y="1033779"/>
                </a:lnTo>
                <a:lnTo>
                  <a:pt x="695887" y="1047749"/>
                </a:lnTo>
                <a:close/>
              </a:path>
              <a:path w="2030095" h="1047750">
                <a:moveTo>
                  <a:pt x="1485793" y="1047749"/>
                </a:moveTo>
                <a:lnTo>
                  <a:pt x="1428743" y="1047749"/>
                </a:lnTo>
                <a:lnTo>
                  <a:pt x="1426119" y="1038859"/>
                </a:lnTo>
                <a:lnTo>
                  <a:pt x="1416659" y="993139"/>
                </a:lnTo>
                <a:lnTo>
                  <a:pt x="1408372" y="957579"/>
                </a:lnTo>
                <a:lnTo>
                  <a:pt x="1394241" y="915669"/>
                </a:lnTo>
                <a:lnTo>
                  <a:pt x="1375059" y="871219"/>
                </a:lnTo>
                <a:lnTo>
                  <a:pt x="1351615" y="828039"/>
                </a:lnTo>
                <a:lnTo>
                  <a:pt x="1324702" y="786129"/>
                </a:lnTo>
                <a:lnTo>
                  <a:pt x="1301638" y="755649"/>
                </a:lnTo>
                <a:lnTo>
                  <a:pt x="1252121" y="708659"/>
                </a:lnTo>
                <a:lnTo>
                  <a:pt x="1208684" y="689609"/>
                </a:lnTo>
                <a:lnTo>
                  <a:pt x="1170529" y="681989"/>
                </a:lnTo>
                <a:lnTo>
                  <a:pt x="1151950" y="680719"/>
                </a:lnTo>
                <a:lnTo>
                  <a:pt x="1305556" y="680719"/>
                </a:lnTo>
                <a:lnTo>
                  <a:pt x="1341113" y="716279"/>
                </a:lnTo>
                <a:lnTo>
                  <a:pt x="1369883" y="753109"/>
                </a:lnTo>
                <a:lnTo>
                  <a:pt x="1399731" y="800099"/>
                </a:lnTo>
                <a:lnTo>
                  <a:pt x="1425598" y="848359"/>
                </a:lnTo>
                <a:lnTo>
                  <a:pt x="1446694" y="897889"/>
                </a:lnTo>
                <a:lnTo>
                  <a:pt x="1462228" y="943609"/>
                </a:lnTo>
                <a:lnTo>
                  <a:pt x="1471408" y="984249"/>
                </a:lnTo>
                <a:lnTo>
                  <a:pt x="1480561" y="1028699"/>
                </a:lnTo>
                <a:lnTo>
                  <a:pt x="1485793" y="1047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3232" y="6800870"/>
            <a:ext cx="2091689" cy="514350"/>
          </a:xfrm>
          <a:custGeom>
            <a:avLst/>
            <a:gdLst/>
            <a:ahLst/>
            <a:cxnLst/>
            <a:rect l="l" t="t" r="r" b="b"/>
            <a:pathLst>
              <a:path w="2091689" h="514350">
                <a:moveTo>
                  <a:pt x="23574" y="514201"/>
                </a:moveTo>
                <a:lnTo>
                  <a:pt x="20016" y="513756"/>
                </a:lnTo>
                <a:lnTo>
                  <a:pt x="15123" y="513311"/>
                </a:lnTo>
                <a:lnTo>
                  <a:pt x="10675" y="511087"/>
                </a:lnTo>
                <a:lnTo>
                  <a:pt x="4892" y="505304"/>
                </a:lnTo>
                <a:lnTo>
                  <a:pt x="0" y="499522"/>
                </a:lnTo>
                <a:lnTo>
                  <a:pt x="889" y="489736"/>
                </a:lnTo>
                <a:lnTo>
                  <a:pt x="889" y="487512"/>
                </a:lnTo>
                <a:lnTo>
                  <a:pt x="3558" y="479505"/>
                </a:lnTo>
                <a:lnTo>
                  <a:pt x="9785" y="464382"/>
                </a:lnTo>
                <a:lnTo>
                  <a:pt x="13789" y="456820"/>
                </a:lnTo>
                <a:lnTo>
                  <a:pt x="15568" y="455041"/>
                </a:lnTo>
                <a:lnTo>
                  <a:pt x="18682" y="451482"/>
                </a:lnTo>
                <a:lnTo>
                  <a:pt x="23130" y="448813"/>
                </a:lnTo>
                <a:lnTo>
                  <a:pt x="27578" y="447924"/>
                </a:lnTo>
                <a:lnTo>
                  <a:pt x="29802" y="443031"/>
                </a:lnTo>
                <a:lnTo>
                  <a:pt x="31581" y="437693"/>
                </a:lnTo>
                <a:lnTo>
                  <a:pt x="33805" y="432355"/>
                </a:lnTo>
                <a:lnTo>
                  <a:pt x="47413" y="391710"/>
                </a:lnTo>
                <a:lnTo>
                  <a:pt x="60679" y="345151"/>
                </a:lnTo>
                <a:lnTo>
                  <a:pt x="73902" y="296051"/>
                </a:lnTo>
                <a:lnTo>
                  <a:pt x="87382" y="247784"/>
                </a:lnTo>
                <a:lnTo>
                  <a:pt x="101416" y="203723"/>
                </a:lnTo>
                <a:lnTo>
                  <a:pt x="116707" y="166192"/>
                </a:lnTo>
                <a:lnTo>
                  <a:pt x="141310" y="128897"/>
                </a:lnTo>
                <a:lnTo>
                  <a:pt x="168583" y="114761"/>
                </a:lnTo>
                <a:lnTo>
                  <a:pt x="182615" y="115087"/>
                </a:lnTo>
                <a:lnTo>
                  <a:pt x="229967" y="143673"/>
                </a:lnTo>
                <a:lnTo>
                  <a:pt x="259109" y="178438"/>
                </a:lnTo>
                <a:lnTo>
                  <a:pt x="288960" y="222961"/>
                </a:lnTo>
                <a:lnTo>
                  <a:pt x="318227" y="272655"/>
                </a:lnTo>
                <a:lnTo>
                  <a:pt x="345617" y="322932"/>
                </a:lnTo>
                <a:lnTo>
                  <a:pt x="381960" y="391113"/>
                </a:lnTo>
                <a:lnTo>
                  <a:pt x="391433" y="408336"/>
                </a:lnTo>
                <a:lnTo>
                  <a:pt x="401052" y="381835"/>
                </a:lnTo>
                <a:lnTo>
                  <a:pt x="407668" y="352790"/>
                </a:lnTo>
                <a:lnTo>
                  <a:pt x="412951" y="323829"/>
                </a:lnTo>
                <a:lnTo>
                  <a:pt x="418566" y="297578"/>
                </a:lnTo>
                <a:lnTo>
                  <a:pt x="433725" y="245118"/>
                </a:lnTo>
                <a:lnTo>
                  <a:pt x="451093" y="193159"/>
                </a:lnTo>
                <a:lnTo>
                  <a:pt x="469546" y="141700"/>
                </a:lnTo>
                <a:lnTo>
                  <a:pt x="490181" y="84514"/>
                </a:lnTo>
                <a:lnTo>
                  <a:pt x="491515" y="74283"/>
                </a:lnTo>
                <a:lnTo>
                  <a:pt x="499967" y="60494"/>
                </a:lnTo>
                <a:lnTo>
                  <a:pt x="507084" y="56046"/>
                </a:lnTo>
                <a:lnTo>
                  <a:pt x="515980" y="55156"/>
                </a:lnTo>
                <a:lnTo>
                  <a:pt x="518649" y="54266"/>
                </a:lnTo>
                <a:lnTo>
                  <a:pt x="522207" y="53377"/>
                </a:lnTo>
                <a:lnTo>
                  <a:pt x="524431" y="53822"/>
                </a:lnTo>
                <a:lnTo>
                  <a:pt x="529324" y="54266"/>
                </a:lnTo>
                <a:lnTo>
                  <a:pt x="560621" y="87377"/>
                </a:lnTo>
                <a:lnTo>
                  <a:pt x="587211" y="133634"/>
                </a:lnTo>
                <a:lnTo>
                  <a:pt x="608995" y="175453"/>
                </a:lnTo>
                <a:lnTo>
                  <a:pt x="632409" y="221793"/>
                </a:lnTo>
                <a:lnTo>
                  <a:pt x="656491" y="269802"/>
                </a:lnTo>
                <a:lnTo>
                  <a:pt x="680276" y="316624"/>
                </a:lnTo>
                <a:lnTo>
                  <a:pt x="702800" y="359407"/>
                </a:lnTo>
                <a:lnTo>
                  <a:pt x="714866" y="381147"/>
                </a:lnTo>
                <a:lnTo>
                  <a:pt x="720502" y="390995"/>
                </a:lnTo>
                <a:lnTo>
                  <a:pt x="725930" y="399884"/>
                </a:lnTo>
                <a:lnTo>
                  <a:pt x="725930" y="397215"/>
                </a:lnTo>
                <a:lnTo>
                  <a:pt x="726375" y="395436"/>
                </a:lnTo>
                <a:lnTo>
                  <a:pt x="726375" y="394547"/>
                </a:lnTo>
                <a:lnTo>
                  <a:pt x="732341" y="361847"/>
                </a:lnTo>
                <a:lnTo>
                  <a:pt x="742072" y="314815"/>
                </a:lnTo>
                <a:lnTo>
                  <a:pt x="754760" y="258563"/>
                </a:lnTo>
                <a:lnTo>
                  <a:pt x="769596" y="198202"/>
                </a:lnTo>
                <a:lnTo>
                  <a:pt x="785770" y="138845"/>
                </a:lnTo>
                <a:lnTo>
                  <a:pt x="802473" y="85604"/>
                </a:lnTo>
                <a:lnTo>
                  <a:pt x="818896" y="43591"/>
                </a:lnTo>
                <a:lnTo>
                  <a:pt x="843805" y="7561"/>
                </a:lnTo>
                <a:lnTo>
                  <a:pt x="859374" y="0"/>
                </a:lnTo>
                <a:lnTo>
                  <a:pt x="874053" y="1779"/>
                </a:lnTo>
                <a:lnTo>
                  <a:pt x="899525" y="30330"/>
                </a:lnTo>
                <a:lnTo>
                  <a:pt x="922103" y="79507"/>
                </a:lnTo>
                <a:lnTo>
                  <a:pt x="936945" y="125717"/>
                </a:lnTo>
                <a:lnTo>
                  <a:pt x="949247" y="173230"/>
                </a:lnTo>
                <a:lnTo>
                  <a:pt x="961207" y="220615"/>
                </a:lnTo>
                <a:lnTo>
                  <a:pt x="975024" y="266441"/>
                </a:lnTo>
                <a:lnTo>
                  <a:pt x="989105" y="302234"/>
                </a:lnTo>
                <a:lnTo>
                  <a:pt x="1004938" y="337277"/>
                </a:lnTo>
                <a:lnTo>
                  <a:pt x="1020937" y="372153"/>
                </a:lnTo>
                <a:lnTo>
                  <a:pt x="1035519" y="407446"/>
                </a:lnTo>
                <a:lnTo>
                  <a:pt x="1036853" y="404332"/>
                </a:lnTo>
                <a:lnTo>
                  <a:pt x="1049689" y="359820"/>
                </a:lnTo>
                <a:lnTo>
                  <a:pt x="1074940" y="268498"/>
                </a:lnTo>
                <a:lnTo>
                  <a:pt x="1088813" y="219983"/>
                </a:lnTo>
                <a:lnTo>
                  <a:pt x="1103305" y="172580"/>
                </a:lnTo>
                <a:lnTo>
                  <a:pt x="1118253" y="128550"/>
                </a:lnTo>
                <a:lnTo>
                  <a:pt x="1139604" y="77285"/>
                </a:lnTo>
                <a:lnTo>
                  <a:pt x="1160955" y="41367"/>
                </a:lnTo>
                <a:lnTo>
                  <a:pt x="1195518" y="19356"/>
                </a:lnTo>
                <a:lnTo>
                  <a:pt x="1203601" y="20183"/>
                </a:lnTo>
                <a:lnTo>
                  <a:pt x="1231069" y="47038"/>
                </a:lnTo>
                <a:lnTo>
                  <a:pt x="1259675" y="110437"/>
                </a:lnTo>
                <a:lnTo>
                  <a:pt x="1281698" y="159722"/>
                </a:lnTo>
                <a:lnTo>
                  <a:pt x="1303914" y="208900"/>
                </a:lnTo>
                <a:lnTo>
                  <a:pt x="1348665" y="307364"/>
                </a:lnTo>
                <a:lnTo>
                  <a:pt x="1359355" y="331516"/>
                </a:lnTo>
                <a:lnTo>
                  <a:pt x="1369794" y="355792"/>
                </a:lnTo>
                <a:lnTo>
                  <a:pt x="1379566" y="378985"/>
                </a:lnTo>
                <a:lnTo>
                  <a:pt x="1388253" y="399884"/>
                </a:lnTo>
                <a:lnTo>
                  <a:pt x="1402055" y="361637"/>
                </a:lnTo>
                <a:lnTo>
                  <a:pt x="1418155" y="316013"/>
                </a:lnTo>
                <a:lnTo>
                  <a:pt x="1435959" y="265941"/>
                </a:lnTo>
                <a:lnTo>
                  <a:pt x="1454876" y="214349"/>
                </a:lnTo>
                <a:lnTo>
                  <a:pt x="1474312" y="164166"/>
                </a:lnTo>
                <a:lnTo>
                  <a:pt x="1493674" y="118319"/>
                </a:lnTo>
                <a:lnTo>
                  <a:pt x="1516081" y="73004"/>
                </a:lnTo>
                <a:lnTo>
                  <a:pt x="1543138" y="34764"/>
                </a:lnTo>
                <a:lnTo>
                  <a:pt x="1566650" y="21719"/>
                </a:lnTo>
                <a:lnTo>
                  <a:pt x="1573295" y="21851"/>
                </a:lnTo>
                <a:lnTo>
                  <a:pt x="1611882" y="59771"/>
                </a:lnTo>
                <a:lnTo>
                  <a:pt x="1642685" y="116985"/>
                </a:lnTo>
                <a:lnTo>
                  <a:pt x="1666073" y="166941"/>
                </a:lnTo>
                <a:lnTo>
                  <a:pt x="1690560" y="221729"/>
                </a:lnTo>
                <a:lnTo>
                  <a:pt x="1715023" y="277506"/>
                </a:lnTo>
                <a:lnTo>
                  <a:pt x="1738336" y="330428"/>
                </a:lnTo>
                <a:lnTo>
                  <a:pt x="1759376" y="376653"/>
                </a:lnTo>
                <a:lnTo>
                  <a:pt x="1777018" y="412339"/>
                </a:lnTo>
                <a:lnTo>
                  <a:pt x="1790905" y="379625"/>
                </a:lnTo>
                <a:lnTo>
                  <a:pt x="1795700" y="367858"/>
                </a:lnTo>
                <a:lnTo>
                  <a:pt x="1813208" y="319552"/>
                </a:lnTo>
                <a:lnTo>
                  <a:pt x="1832957" y="266334"/>
                </a:lnTo>
                <a:lnTo>
                  <a:pt x="1854629" y="212050"/>
                </a:lnTo>
                <a:lnTo>
                  <a:pt x="1877901" y="160541"/>
                </a:lnTo>
                <a:lnTo>
                  <a:pt x="1902455" y="115650"/>
                </a:lnTo>
                <a:lnTo>
                  <a:pt x="1934815" y="73949"/>
                </a:lnTo>
                <a:lnTo>
                  <a:pt x="1967842" y="51598"/>
                </a:lnTo>
                <a:lnTo>
                  <a:pt x="1975258" y="49846"/>
                </a:lnTo>
                <a:lnTo>
                  <a:pt x="1982799" y="49930"/>
                </a:lnTo>
                <a:lnTo>
                  <a:pt x="2016715" y="74283"/>
                </a:lnTo>
                <a:lnTo>
                  <a:pt x="2053760" y="153543"/>
                </a:lnTo>
                <a:lnTo>
                  <a:pt x="2070259" y="206280"/>
                </a:lnTo>
                <a:lnTo>
                  <a:pt x="2082923" y="256183"/>
                </a:lnTo>
                <a:lnTo>
                  <a:pt x="2090165" y="294909"/>
                </a:lnTo>
                <a:lnTo>
                  <a:pt x="2091145" y="306217"/>
                </a:lnTo>
                <a:lnTo>
                  <a:pt x="2090999" y="315315"/>
                </a:lnTo>
                <a:lnTo>
                  <a:pt x="2068188" y="338056"/>
                </a:lnTo>
                <a:lnTo>
                  <a:pt x="2059918" y="335832"/>
                </a:lnTo>
                <a:lnTo>
                  <a:pt x="2053857" y="331509"/>
                </a:lnTo>
                <a:lnTo>
                  <a:pt x="2049798" y="325601"/>
                </a:lnTo>
                <a:lnTo>
                  <a:pt x="2047908" y="318692"/>
                </a:lnTo>
                <a:lnTo>
                  <a:pt x="2048353" y="310922"/>
                </a:lnTo>
                <a:lnTo>
                  <a:pt x="2043592" y="278361"/>
                </a:lnTo>
                <a:lnTo>
                  <a:pt x="2031950" y="229244"/>
                </a:lnTo>
                <a:lnTo>
                  <a:pt x="2015388" y="174372"/>
                </a:lnTo>
                <a:lnTo>
                  <a:pt x="1995865" y="124546"/>
                </a:lnTo>
                <a:lnTo>
                  <a:pt x="1976738" y="94299"/>
                </a:lnTo>
                <a:lnTo>
                  <a:pt x="1970956" y="97413"/>
                </a:lnTo>
                <a:lnTo>
                  <a:pt x="1945045" y="127660"/>
                </a:lnTo>
                <a:lnTo>
                  <a:pt x="1909168" y="193731"/>
                </a:lnTo>
                <a:lnTo>
                  <a:pt x="1888106" y="242553"/>
                </a:lnTo>
                <a:lnTo>
                  <a:pt x="1868427" y="293130"/>
                </a:lnTo>
                <a:lnTo>
                  <a:pt x="1850379" y="342224"/>
                </a:lnTo>
                <a:lnTo>
                  <a:pt x="1834209" y="386598"/>
                </a:lnTo>
                <a:lnTo>
                  <a:pt x="1820165" y="423014"/>
                </a:lnTo>
                <a:lnTo>
                  <a:pt x="1801462" y="459920"/>
                </a:lnTo>
                <a:lnTo>
                  <a:pt x="1784135" y="472833"/>
                </a:lnTo>
                <a:lnTo>
                  <a:pt x="1778797" y="472833"/>
                </a:lnTo>
                <a:lnTo>
                  <a:pt x="1774794" y="473278"/>
                </a:lnTo>
                <a:lnTo>
                  <a:pt x="1742768" y="439472"/>
                </a:lnTo>
                <a:lnTo>
                  <a:pt x="1709787" y="371345"/>
                </a:lnTo>
                <a:lnTo>
                  <a:pt x="1689710" y="326435"/>
                </a:lnTo>
                <a:lnTo>
                  <a:pt x="1668247" y="277790"/>
                </a:lnTo>
                <a:lnTo>
                  <a:pt x="1646154" y="228032"/>
                </a:lnTo>
                <a:lnTo>
                  <a:pt x="1624186" y="179783"/>
                </a:lnTo>
                <a:lnTo>
                  <a:pt x="1603097" y="135667"/>
                </a:lnTo>
                <a:lnTo>
                  <a:pt x="1583359" y="99137"/>
                </a:lnTo>
                <a:lnTo>
                  <a:pt x="1566623" y="71614"/>
                </a:lnTo>
                <a:lnTo>
                  <a:pt x="1564844" y="73393"/>
                </a:lnTo>
                <a:lnTo>
                  <a:pt x="1564399" y="74283"/>
                </a:lnTo>
                <a:lnTo>
                  <a:pt x="1556823" y="86251"/>
                </a:lnTo>
                <a:lnTo>
                  <a:pt x="1531928" y="135667"/>
                </a:lnTo>
                <a:lnTo>
                  <a:pt x="1511268" y="184730"/>
                </a:lnTo>
                <a:lnTo>
                  <a:pt x="1490562" y="238461"/>
                </a:lnTo>
                <a:lnTo>
                  <a:pt x="1470524" y="293359"/>
                </a:lnTo>
                <a:lnTo>
                  <a:pt x="1435321" y="392652"/>
                </a:lnTo>
                <a:lnTo>
                  <a:pt x="1421586" y="430043"/>
                </a:lnTo>
                <a:lnTo>
                  <a:pt x="1411384" y="454596"/>
                </a:lnTo>
                <a:lnTo>
                  <a:pt x="1408270" y="461268"/>
                </a:lnTo>
                <a:lnTo>
                  <a:pt x="1405157" y="465716"/>
                </a:lnTo>
                <a:lnTo>
                  <a:pt x="1400709" y="468385"/>
                </a:lnTo>
                <a:lnTo>
                  <a:pt x="1397595" y="470609"/>
                </a:lnTo>
                <a:lnTo>
                  <a:pt x="1393147" y="472388"/>
                </a:lnTo>
                <a:lnTo>
                  <a:pt x="1382916" y="472388"/>
                </a:lnTo>
                <a:lnTo>
                  <a:pt x="1373575" y="471499"/>
                </a:lnTo>
                <a:lnTo>
                  <a:pt x="1366458" y="460379"/>
                </a:lnTo>
                <a:lnTo>
                  <a:pt x="1358299" y="442746"/>
                </a:lnTo>
                <a:lnTo>
                  <a:pt x="1328302" y="370117"/>
                </a:lnTo>
                <a:lnTo>
                  <a:pt x="1308633" y="324711"/>
                </a:lnTo>
                <a:lnTo>
                  <a:pt x="1263881" y="226220"/>
                </a:lnTo>
                <a:lnTo>
                  <a:pt x="1241666" y="176974"/>
                </a:lnTo>
                <a:lnTo>
                  <a:pt x="1219642" y="127557"/>
                </a:lnTo>
                <a:lnTo>
                  <a:pt x="1197875" y="77841"/>
                </a:lnTo>
                <a:lnTo>
                  <a:pt x="1192982" y="68945"/>
                </a:lnTo>
                <a:lnTo>
                  <a:pt x="1191647" y="70280"/>
                </a:lnTo>
                <a:lnTo>
                  <a:pt x="1190758" y="72059"/>
                </a:lnTo>
                <a:lnTo>
                  <a:pt x="1189423" y="73838"/>
                </a:lnTo>
                <a:lnTo>
                  <a:pt x="1165591" y="122253"/>
                </a:lnTo>
                <a:lnTo>
                  <a:pt x="1140217" y="195350"/>
                </a:lnTo>
                <a:lnTo>
                  <a:pt x="1123275" y="252229"/>
                </a:lnTo>
                <a:lnTo>
                  <a:pt x="1107272" y="309513"/>
                </a:lnTo>
                <a:lnTo>
                  <a:pt x="1092465" y="363296"/>
                </a:lnTo>
                <a:lnTo>
                  <a:pt x="1079110" y="409670"/>
                </a:lnTo>
                <a:lnTo>
                  <a:pt x="1065599" y="450704"/>
                </a:lnTo>
                <a:lnTo>
                  <a:pt x="1051977" y="475057"/>
                </a:lnTo>
                <a:lnTo>
                  <a:pt x="1045750" y="481730"/>
                </a:lnTo>
                <a:lnTo>
                  <a:pt x="1038633" y="483064"/>
                </a:lnTo>
                <a:lnTo>
                  <a:pt x="1027067" y="482174"/>
                </a:lnTo>
                <a:lnTo>
                  <a:pt x="1021285" y="479950"/>
                </a:lnTo>
                <a:lnTo>
                  <a:pt x="1000546" y="439139"/>
                </a:lnTo>
                <a:lnTo>
                  <a:pt x="997710" y="427907"/>
                </a:lnTo>
                <a:lnTo>
                  <a:pt x="982837" y="390564"/>
                </a:lnTo>
                <a:lnTo>
                  <a:pt x="949420" y="317379"/>
                </a:lnTo>
                <a:lnTo>
                  <a:pt x="934547" y="279785"/>
                </a:lnTo>
                <a:lnTo>
                  <a:pt x="921092" y="235290"/>
                </a:lnTo>
                <a:lnTo>
                  <a:pt x="909645" y="189215"/>
                </a:lnTo>
                <a:lnTo>
                  <a:pt x="897941" y="142969"/>
                </a:lnTo>
                <a:lnTo>
                  <a:pt x="883717" y="97961"/>
                </a:lnTo>
                <a:lnTo>
                  <a:pt x="864267" y="54711"/>
                </a:lnTo>
                <a:lnTo>
                  <a:pt x="863377" y="53377"/>
                </a:lnTo>
                <a:lnTo>
                  <a:pt x="862488" y="51598"/>
                </a:lnTo>
                <a:lnTo>
                  <a:pt x="844250" y="94744"/>
                </a:lnTo>
                <a:lnTo>
                  <a:pt x="827560" y="146386"/>
                </a:lnTo>
                <a:lnTo>
                  <a:pt x="811400" y="204810"/>
                </a:lnTo>
                <a:lnTo>
                  <a:pt x="796600" y="264718"/>
                </a:lnTo>
                <a:lnTo>
                  <a:pt x="783987" y="320807"/>
                </a:lnTo>
                <a:lnTo>
                  <a:pt x="774388" y="367778"/>
                </a:lnTo>
                <a:lnTo>
                  <a:pt x="768118" y="405055"/>
                </a:lnTo>
                <a:lnTo>
                  <a:pt x="767187" y="412450"/>
                </a:lnTo>
                <a:lnTo>
                  <a:pt x="755733" y="449258"/>
                </a:lnTo>
                <a:lnTo>
                  <a:pt x="732158" y="462603"/>
                </a:lnTo>
                <a:lnTo>
                  <a:pt x="725486" y="462603"/>
                </a:lnTo>
                <a:lnTo>
                  <a:pt x="695350" y="431132"/>
                </a:lnTo>
                <a:lnTo>
                  <a:pt x="671664" y="391433"/>
                </a:lnTo>
                <a:lnTo>
                  <a:pt x="648622" y="348215"/>
                </a:lnTo>
                <a:lnTo>
                  <a:pt x="623980" y="299766"/>
                </a:lnTo>
                <a:lnTo>
                  <a:pt x="598804" y="249396"/>
                </a:lnTo>
                <a:lnTo>
                  <a:pt x="574161" y="200413"/>
                </a:lnTo>
                <a:lnTo>
                  <a:pt x="551120" y="156128"/>
                </a:lnTo>
                <a:lnTo>
                  <a:pt x="530978" y="121850"/>
                </a:lnTo>
                <a:lnTo>
                  <a:pt x="524876" y="112092"/>
                </a:lnTo>
                <a:lnTo>
                  <a:pt x="490570" y="209450"/>
                </a:lnTo>
                <a:lnTo>
                  <a:pt x="474272" y="258525"/>
                </a:lnTo>
                <a:lnTo>
                  <a:pt x="459934" y="307809"/>
                </a:lnTo>
                <a:lnTo>
                  <a:pt x="452810" y="341079"/>
                </a:lnTo>
                <a:lnTo>
                  <a:pt x="445311" y="377477"/>
                </a:lnTo>
                <a:lnTo>
                  <a:pt x="435226" y="412958"/>
                </a:lnTo>
                <a:lnTo>
                  <a:pt x="411449" y="455486"/>
                </a:lnTo>
                <a:lnTo>
                  <a:pt x="395436" y="464382"/>
                </a:lnTo>
                <a:lnTo>
                  <a:pt x="391433" y="464382"/>
                </a:lnTo>
                <a:lnTo>
                  <a:pt x="357099" y="433822"/>
                </a:lnTo>
                <a:lnTo>
                  <a:pt x="326630" y="377651"/>
                </a:lnTo>
                <a:lnTo>
                  <a:pt x="307808" y="342059"/>
                </a:lnTo>
                <a:lnTo>
                  <a:pt x="285832" y="301331"/>
                </a:lnTo>
                <a:lnTo>
                  <a:pt x="262438" y="260436"/>
                </a:lnTo>
                <a:lnTo>
                  <a:pt x="238376" y="222210"/>
                </a:lnTo>
                <a:lnTo>
                  <a:pt x="214398" y="189489"/>
                </a:lnTo>
                <a:lnTo>
                  <a:pt x="182817" y="158797"/>
                </a:lnTo>
                <a:lnTo>
                  <a:pt x="178813" y="156128"/>
                </a:lnTo>
                <a:lnTo>
                  <a:pt x="174810" y="156573"/>
                </a:lnTo>
                <a:lnTo>
                  <a:pt x="173031" y="157018"/>
                </a:lnTo>
                <a:lnTo>
                  <a:pt x="172141" y="158797"/>
                </a:lnTo>
                <a:lnTo>
                  <a:pt x="167693" y="163245"/>
                </a:lnTo>
                <a:lnTo>
                  <a:pt x="144563" y="210784"/>
                </a:lnTo>
                <a:lnTo>
                  <a:pt x="128105" y="261548"/>
                </a:lnTo>
                <a:lnTo>
                  <a:pt x="113364" y="314237"/>
                </a:lnTo>
                <a:lnTo>
                  <a:pt x="98914" y="367469"/>
                </a:lnTo>
                <a:lnTo>
                  <a:pt x="84381" y="417114"/>
                </a:lnTo>
                <a:lnTo>
                  <a:pt x="69390" y="459044"/>
                </a:lnTo>
                <a:lnTo>
                  <a:pt x="42305" y="503268"/>
                </a:lnTo>
                <a:lnTo>
                  <a:pt x="28023" y="513756"/>
                </a:lnTo>
                <a:lnTo>
                  <a:pt x="23574" y="5142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96" y="5038050"/>
            <a:ext cx="760730" cy="964565"/>
          </a:xfrm>
          <a:custGeom>
            <a:avLst/>
            <a:gdLst/>
            <a:ahLst/>
            <a:cxnLst/>
            <a:rect l="l" t="t" r="r" b="b"/>
            <a:pathLst>
              <a:path w="760730" h="964564">
                <a:moveTo>
                  <a:pt x="358692" y="964146"/>
                </a:moveTo>
                <a:lnTo>
                  <a:pt x="351726" y="962544"/>
                </a:lnTo>
                <a:lnTo>
                  <a:pt x="346049" y="958545"/>
                </a:lnTo>
                <a:lnTo>
                  <a:pt x="342227" y="952743"/>
                </a:lnTo>
                <a:lnTo>
                  <a:pt x="340827" y="945730"/>
                </a:lnTo>
                <a:lnTo>
                  <a:pt x="340827" y="926215"/>
                </a:lnTo>
                <a:lnTo>
                  <a:pt x="337786" y="902186"/>
                </a:lnTo>
                <a:lnTo>
                  <a:pt x="330158" y="854128"/>
                </a:lnTo>
                <a:lnTo>
                  <a:pt x="308692" y="778914"/>
                </a:lnTo>
                <a:lnTo>
                  <a:pt x="291875" y="729388"/>
                </a:lnTo>
                <a:lnTo>
                  <a:pt x="272050" y="681802"/>
                </a:lnTo>
                <a:lnTo>
                  <a:pt x="247383" y="635971"/>
                </a:lnTo>
                <a:lnTo>
                  <a:pt x="216040" y="591710"/>
                </a:lnTo>
                <a:lnTo>
                  <a:pt x="183456" y="559285"/>
                </a:lnTo>
                <a:lnTo>
                  <a:pt x="146053" y="534745"/>
                </a:lnTo>
                <a:lnTo>
                  <a:pt x="104683" y="517111"/>
                </a:lnTo>
                <a:lnTo>
                  <a:pt x="60194" y="505403"/>
                </a:lnTo>
                <a:lnTo>
                  <a:pt x="46730" y="502496"/>
                </a:lnTo>
                <a:lnTo>
                  <a:pt x="31849" y="499047"/>
                </a:lnTo>
                <a:lnTo>
                  <a:pt x="7146" y="493035"/>
                </a:lnTo>
                <a:lnTo>
                  <a:pt x="1649" y="486713"/>
                </a:lnTo>
                <a:lnTo>
                  <a:pt x="0" y="471046"/>
                </a:lnTo>
                <a:lnTo>
                  <a:pt x="4397" y="463625"/>
                </a:lnTo>
                <a:lnTo>
                  <a:pt x="11544" y="460326"/>
                </a:lnTo>
                <a:lnTo>
                  <a:pt x="16491" y="457853"/>
                </a:lnTo>
                <a:lnTo>
                  <a:pt x="26343" y="452519"/>
                </a:lnTo>
                <a:lnTo>
                  <a:pt x="36762" y="447958"/>
                </a:lnTo>
                <a:lnTo>
                  <a:pt x="47490" y="444015"/>
                </a:lnTo>
                <a:lnTo>
                  <a:pt x="58270" y="440536"/>
                </a:lnTo>
                <a:lnTo>
                  <a:pt x="102925" y="423774"/>
                </a:lnTo>
                <a:lnTo>
                  <a:pt x="147553" y="401629"/>
                </a:lnTo>
                <a:lnTo>
                  <a:pt x="190744" y="375249"/>
                </a:lnTo>
                <a:lnTo>
                  <a:pt x="231085" y="345782"/>
                </a:lnTo>
                <a:lnTo>
                  <a:pt x="267164" y="314375"/>
                </a:lnTo>
                <a:lnTo>
                  <a:pt x="300547" y="280359"/>
                </a:lnTo>
                <a:lnTo>
                  <a:pt x="332242" y="241790"/>
                </a:lnTo>
                <a:lnTo>
                  <a:pt x="358514" y="199396"/>
                </a:lnTo>
                <a:lnTo>
                  <a:pt x="375630" y="153901"/>
                </a:lnTo>
                <a:lnTo>
                  <a:pt x="379857" y="106031"/>
                </a:lnTo>
                <a:lnTo>
                  <a:pt x="378736" y="93778"/>
                </a:lnTo>
                <a:lnTo>
                  <a:pt x="377074" y="80160"/>
                </a:lnTo>
                <a:lnTo>
                  <a:pt x="375566" y="65872"/>
                </a:lnTo>
                <a:lnTo>
                  <a:pt x="374909" y="51609"/>
                </a:lnTo>
                <a:lnTo>
                  <a:pt x="375403" y="39889"/>
                </a:lnTo>
                <a:lnTo>
                  <a:pt x="377005" y="28761"/>
                </a:lnTo>
                <a:lnTo>
                  <a:pt x="402614" y="0"/>
                </a:lnTo>
                <a:lnTo>
                  <a:pt x="409542" y="2409"/>
                </a:lnTo>
                <a:lnTo>
                  <a:pt x="412015" y="3783"/>
                </a:lnTo>
                <a:lnTo>
                  <a:pt x="414214" y="5982"/>
                </a:lnTo>
                <a:lnTo>
                  <a:pt x="415589" y="8181"/>
                </a:lnTo>
                <a:lnTo>
                  <a:pt x="423285" y="10380"/>
                </a:lnTo>
                <a:lnTo>
                  <a:pt x="428782" y="17526"/>
                </a:lnTo>
                <a:lnTo>
                  <a:pt x="428782" y="25772"/>
                </a:lnTo>
                <a:lnTo>
                  <a:pt x="434283" y="74882"/>
                </a:lnTo>
                <a:lnTo>
                  <a:pt x="448056" y="133758"/>
                </a:lnTo>
                <a:lnTo>
                  <a:pt x="452627" y="148635"/>
                </a:lnTo>
                <a:lnTo>
                  <a:pt x="414214" y="148635"/>
                </a:lnTo>
                <a:lnTo>
                  <a:pt x="401395" y="192603"/>
                </a:lnTo>
                <a:lnTo>
                  <a:pt x="380593" y="234409"/>
                </a:lnTo>
                <a:lnTo>
                  <a:pt x="354053" y="273470"/>
                </a:lnTo>
                <a:lnTo>
                  <a:pt x="324016" y="309206"/>
                </a:lnTo>
                <a:lnTo>
                  <a:pt x="292726" y="341037"/>
                </a:lnTo>
                <a:lnTo>
                  <a:pt x="256040" y="373116"/>
                </a:lnTo>
                <a:lnTo>
                  <a:pt x="215145" y="403336"/>
                </a:lnTo>
                <a:lnTo>
                  <a:pt x="171374" y="430626"/>
                </a:lnTo>
                <a:lnTo>
                  <a:pt x="126059" y="453919"/>
                </a:lnTo>
                <a:lnTo>
                  <a:pt x="80534" y="472145"/>
                </a:lnTo>
                <a:lnTo>
                  <a:pt x="127195" y="486095"/>
                </a:lnTo>
                <a:lnTo>
                  <a:pt x="170585" y="506228"/>
                </a:lnTo>
                <a:lnTo>
                  <a:pt x="209903" y="533371"/>
                </a:lnTo>
                <a:lnTo>
                  <a:pt x="244350" y="568347"/>
                </a:lnTo>
                <a:lnTo>
                  <a:pt x="275302" y="611383"/>
                </a:lnTo>
                <a:lnTo>
                  <a:pt x="300198" y="655831"/>
                </a:lnTo>
                <a:lnTo>
                  <a:pt x="320502" y="701850"/>
                </a:lnTo>
                <a:lnTo>
                  <a:pt x="337680" y="749596"/>
                </a:lnTo>
                <a:lnTo>
                  <a:pt x="353195" y="799229"/>
                </a:lnTo>
                <a:lnTo>
                  <a:pt x="392689" y="799229"/>
                </a:lnTo>
                <a:lnTo>
                  <a:pt x="379307" y="873167"/>
                </a:lnTo>
                <a:lnTo>
                  <a:pt x="377761" y="911626"/>
                </a:lnTo>
                <a:lnTo>
                  <a:pt x="377658" y="924566"/>
                </a:lnTo>
                <a:lnTo>
                  <a:pt x="378482" y="932812"/>
                </a:lnTo>
                <a:lnTo>
                  <a:pt x="377658" y="946829"/>
                </a:lnTo>
                <a:lnTo>
                  <a:pt x="375854" y="953748"/>
                </a:lnTo>
                <a:lnTo>
                  <a:pt x="371680" y="959301"/>
                </a:lnTo>
                <a:lnTo>
                  <a:pt x="365753" y="962947"/>
                </a:lnTo>
                <a:lnTo>
                  <a:pt x="358692" y="964146"/>
                </a:lnTo>
                <a:close/>
              </a:path>
              <a:path w="760730" h="964564">
                <a:moveTo>
                  <a:pt x="392689" y="799229"/>
                </a:moveTo>
                <a:lnTo>
                  <a:pt x="353195" y="799229"/>
                </a:lnTo>
                <a:lnTo>
                  <a:pt x="369996" y="746748"/>
                </a:lnTo>
                <a:lnTo>
                  <a:pt x="393187" y="696638"/>
                </a:lnTo>
                <a:lnTo>
                  <a:pt x="422151" y="649104"/>
                </a:lnTo>
                <a:lnTo>
                  <a:pt x="456268" y="604353"/>
                </a:lnTo>
                <a:lnTo>
                  <a:pt x="491892" y="565820"/>
                </a:lnTo>
                <a:lnTo>
                  <a:pt x="532279" y="529873"/>
                </a:lnTo>
                <a:lnTo>
                  <a:pt x="576650" y="498240"/>
                </a:lnTo>
                <a:lnTo>
                  <a:pt x="624227" y="472649"/>
                </a:lnTo>
                <a:lnTo>
                  <a:pt x="674232" y="454829"/>
                </a:lnTo>
                <a:lnTo>
                  <a:pt x="642194" y="438814"/>
                </a:lnTo>
                <a:lnTo>
                  <a:pt x="581003" y="400600"/>
                </a:lnTo>
                <a:lnTo>
                  <a:pt x="523115" y="353440"/>
                </a:lnTo>
                <a:lnTo>
                  <a:pt x="494302" y="322965"/>
                </a:lnTo>
                <a:lnTo>
                  <a:pt x="469148" y="289501"/>
                </a:lnTo>
                <a:lnTo>
                  <a:pt x="449946" y="254181"/>
                </a:lnTo>
                <a:lnTo>
                  <a:pt x="432183" y="206768"/>
                </a:lnTo>
                <a:lnTo>
                  <a:pt x="414214" y="148635"/>
                </a:lnTo>
                <a:lnTo>
                  <a:pt x="452627" y="148635"/>
                </a:lnTo>
                <a:lnTo>
                  <a:pt x="466004" y="192170"/>
                </a:lnTo>
                <a:lnTo>
                  <a:pt x="484029" y="239888"/>
                </a:lnTo>
                <a:lnTo>
                  <a:pt x="523712" y="300907"/>
                </a:lnTo>
                <a:lnTo>
                  <a:pt x="576382" y="351207"/>
                </a:lnTo>
                <a:lnTo>
                  <a:pt x="608279" y="374935"/>
                </a:lnTo>
                <a:lnTo>
                  <a:pt x="642933" y="397143"/>
                </a:lnTo>
                <a:lnTo>
                  <a:pt x="679081" y="416722"/>
                </a:lnTo>
                <a:lnTo>
                  <a:pt x="715461" y="432565"/>
                </a:lnTo>
                <a:lnTo>
                  <a:pt x="755591" y="447133"/>
                </a:lnTo>
                <a:lnTo>
                  <a:pt x="760538" y="455104"/>
                </a:lnTo>
                <a:lnTo>
                  <a:pt x="733224" y="482212"/>
                </a:lnTo>
                <a:lnTo>
                  <a:pt x="713262" y="485339"/>
                </a:lnTo>
                <a:lnTo>
                  <a:pt x="669354" y="495162"/>
                </a:lnTo>
                <a:lnTo>
                  <a:pt x="627048" y="512438"/>
                </a:lnTo>
                <a:lnTo>
                  <a:pt x="586895" y="535776"/>
                </a:lnTo>
                <a:lnTo>
                  <a:pt x="549446" y="563786"/>
                </a:lnTo>
                <a:lnTo>
                  <a:pt x="515248" y="595079"/>
                </a:lnTo>
                <a:lnTo>
                  <a:pt x="484853" y="628266"/>
                </a:lnTo>
                <a:lnTo>
                  <a:pt x="451738" y="671863"/>
                </a:lnTo>
                <a:lnTo>
                  <a:pt x="423834" y="718390"/>
                </a:lnTo>
                <a:lnTo>
                  <a:pt x="401933" y="767607"/>
                </a:lnTo>
                <a:lnTo>
                  <a:pt x="392689" y="799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9335" y="5822574"/>
            <a:ext cx="1284263" cy="1485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63055" cy="86487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699496" y="0"/>
            <a:ext cx="1793875" cy="995680"/>
          </a:xfrm>
          <a:custGeom>
            <a:avLst/>
            <a:gdLst/>
            <a:ahLst/>
            <a:cxnLst/>
            <a:rect l="l" t="t" r="r" b="b"/>
            <a:pathLst>
              <a:path w="1793875" h="995680">
                <a:moveTo>
                  <a:pt x="807728" y="995679"/>
                </a:moveTo>
                <a:lnTo>
                  <a:pt x="759743" y="994409"/>
                </a:lnTo>
                <a:lnTo>
                  <a:pt x="711636" y="991869"/>
                </a:lnTo>
                <a:lnTo>
                  <a:pt x="663405" y="986789"/>
                </a:lnTo>
                <a:lnTo>
                  <a:pt x="618058" y="979169"/>
                </a:lnTo>
                <a:lnTo>
                  <a:pt x="573254" y="970279"/>
                </a:lnTo>
                <a:lnTo>
                  <a:pt x="528994" y="957579"/>
                </a:lnTo>
                <a:lnTo>
                  <a:pt x="485277" y="943609"/>
                </a:lnTo>
                <a:lnTo>
                  <a:pt x="442331" y="928369"/>
                </a:lnTo>
                <a:lnTo>
                  <a:pt x="400380" y="909319"/>
                </a:lnTo>
                <a:lnTo>
                  <a:pt x="359425" y="888999"/>
                </a:lnTo>
                <a:lnTo>
                  <a:pt x="319465" y="866139"/>
                </a:lnTo>
                <a:lnTo>
                  <a:pt x="276846" y="839469"/>
                </a:lnTo>
                <a:lnTo>
                  <a:pt x="235956" y="808989"/>
                </a:lnTo>
                <a:lnTo>
                  <a:pt x="197149" y="775969"/>
                </a:lnTo>
                <a:lnTo>
                  <a:pt x="160779" y="740409"/>
                </a:lnTo>
                <a:lnTo>
                  <a:pt x="127198" y="702309"/>
                </a:lnTo>
                <a:lnTo>
                  <a:pt x="96759" y="661669"/>
                </a:lnTo>
                <a:lnTo>
                  <a:pt x="69817" y="618489"/>
                </a:lnTo>
                <a:lnTo>
                  <a:pt x="49656" y="579119"/>
                </a:lnTo>
                <a:lnTo>
                  <a:pt x="32878" y="538479"/>
                </a:lnTo>
                <a:lnTo>
                  <a:pt x="19484" y="497839"/>
                </a:lnTo>
                <a:lnTo>
                  <a:pt x="9473" y="454659"/>
                </a:lnTo>
                <a:lnTo>
                  <a:pt x="2771" y="407669"/>
                </a:lnTo>
                <a:lnTo>
                  <a:pt x="0" y="360679"/>
                </a:lnTo>
                <a:lnTo>
                  <a:pt x="754" y="313689"/>
                </a:lnTo>
                <a:lnTo>
                  <a:pt x="4630" y="265429"/>
                </a:lnTo>
                <a:lnTo>
                  <a:pt x="11223" y="219709"/>
                </a:lnTo>
                <a:lnTo>
                  <a:pt x="20830" y="170179"/>
                </a:lnTo>
                <a:lnTo>
                  <a:pt x="32697" y="120649"/>
                </a:lnTo>
                <a:lnTo>
                  <a:pt x="46823" y="73659"/>
                </a:lnTo>
                <a:lnTo>
                  <a:pt x="63208" y="26669"/>
                </a:lnTo>
                <a:lnTo>
                  <a:pt x="74078" y="0"/>
                </a:lnTo>
                <a:lnTo>
                  <a:pt x="85418" y="0"/>
                </a:lnTo>
                <a:lnTo>
                  <a:pt x="81255" y="8889"/>
                </a:lnTo>
                <a:lnTo>
                  <a:pt x="64484" y="54609"/>
                </a:lnTo>
                <a:lnTo>
                  <a:pt x="49811" y="100329"/>
                </a:lnTo>
                <a:lnTo>
                  <a:pt x="37235" y="146049"/>
                </a:lnTo>
                <a:lnTo>
                  <a:pt x="26756" y="194309"/>
                </a:lnTo>
                <a:lnTo>
                  <a:pt x="18676" y="241299"/>
                </a:lnTo>
                <a:lnTo>
                  <a:pt x="13215" y="289559"/>
                </a:lnTo>
                <a:lnTo>
                  <a:pt x="10846" y="337819"/>
                </a:lnTo>
                <a:lnTo>
                  <a:pt x="12043" y="386079"/>
                </a:lnTo>
                <a:lnTo>
                  <a:pt x="17280" y="434339"/>
                </a:lnTo>
                <a:lnTo>
                  <a:pt x="25905" y="477519"/>
                </a:lnTo>
                <a:lnTo>
                  <a:pt x="38054" y="519429"/>
                </a:lnTo>
                <a:lnTo>
                  <a:pt x="53725" y="560069"/>
                </a:lnTo>
                <a:lnTo>
                  <a:pt x="72919" y="600709"/>
                </a:lnTo>
                <a:lnTo>
                  <a:pt x="98490" y="643889"/>
                </a:lnTo>
                <a:lnTo>
                  <a:pt x="127609" y="684529"/>
                </a:lnTo>
                <a:lnTo>
                  <a:pt x="159924" y="722629"/>
                </a:lnTo>
                <a:lnTo>
                  <a:pt x="195084" y="758189"/>
                </a:lnTo>
                <a:lnTo>
                  <a:pt x="232740" y="791209"/>
                </a:lnTo>
                <a:lnTo>
                  <a:pt x="272540" y="821689"/>
                </a:lnTo>
                <a:lnTo>
                  <a:pt x="314133" y="849629"/>
                </a:lnTo>
                <a:lnTo>
                  <a:pt x="352889" y="871219"/>
                </a:lnTo>
                <a:lnTo>
                  <a:pt x="392646" y="892809"/>
                </a:lnTo>
                <a:lnTo>
                  <a:pt x="433403" y="910589"/>
                </a:lnTo>
                <a:lnTo>
                  <a:pt x="475161" y="927099"/>
                </a:lnTo>
                <a:lnTo>
                  <a:pt x="517702" y="942339"/>
                </a:lnTo>
                <a:lnTo>
                  <a:pt x="560809" y="953769"/>
                </a:lnTo>
                <a:lnTo>
                  <a:pt x="604482" y="963929"/>
                </a:lnTo>
                <a:lnTo>
                  <a:pt x="648721" y="971549"/>
                </a:lnTo>
                <a:lnTo>
                  <a:pt x="700786" y="977899"/>
                </a:lnTo>
                <a:lnTo>
                  <a:pt x="752765" y="981709"/>
                </a:lnTo>
                <a:lnTo>
                  <a:pt x="804657" y="982979"/>
                </a:lnTo>
                <a:lnTo>
                  <a:pt x="957727" y="982979"/>
                </a:lnTo>
                <a:lnTo>
                  <a:pt x="950943" y="984249"/>
                </a:lnTo>
                <a:lnTo>
                  <a:pt x="903328" y="990599"/>
                </a:lnTo>
                <a:lnTo>
                  <a:pt x="855589" y="994409"/>
                </a:lnTo>
                <a:lnTo>
                  <a:pt x="807728" y="995679"/>
                </a:lnTo>
                <a:close/>
              </a:path>
              <a:path w="1793875" h="995680">
                <a:moveTo>
                  <a:pt x="958032" y="963929"/>
                </a:moveTo>
                <a:lnTo>
                  <a:pt x="904896" y="963929"/>
                </a:lnTo>
                <a:lnTo>
                  <a:pt x="851952" y="960119"/>
                </a:lnTo>
                <a:lnTo>
                  <a:pt x="799202" y="953769"/>
                </a:lnTo>
                <a:lnTo>
                  <a:pt x="746646" y="944879"/>
                </a:lnTo>
                <a:lnTo>
                  <a:pt x="723863" y="938529"/>
                </a:lnTo>
                <a:lnTo>
                  <a:pt x="701268" y="933449"/>
                </a:lnTo>
                <a:lnTo>
                  <a:pt x="678861" y="925829"/>
                </a:lnTo>
                <a:lnTo>
                  <a:pt x="656642" y="919479"/>
                </a:lnTo>
                <a:lnTo>
                  <a:pt x="634650" y="910589"/>
                </a:lnTo>
                <a:lnTo>
                  <a:pt x="549369" y="872489"/>
                </a:lnTo>
                <a:lnTo>
                  <a:pt x="508594" y="849629"/>
                </a:lnTo>
                <a:lnTo>
                  <a:pt x="469206" y="824229"/>
                </a:lnTo>
                <a:lnTo>
                  <a:pt x="431413" y="796289"/>
                </a:lnTo>
                <a:lnTo>
                  <a:pt x="413127" y="782319"/>
                </a:lnTo>
                <a:lnTo>
                  <a:pt x="377901" y="751839"/>
                </a:lnTo>
                <a:lnTo>
                  <a:pt x="344555" y="718819"/>
                </a:lnTo>
                <a:lnTo>
                  <a:pt x="328615" y="701039"/>
                </a:lnTo>
                <a:lnTo>
                  <a:pt x="313202" y="684529"/>
                </a:lnTo>
                <a:lnTo>
                  <a:pt x="298315" y="665479"/>
                </a:lnTo>
                <a:lnTo>
                  <a:pt x="283954" y="647699"/>
                </a:lnTo>
                <a:lnTo>
                  <a:pt x="270144" y="628649"/>
                </a:lnTo>
                <a:lnTo>
                  <a:pt x="244250" y="589279"/>
                </a:lnTo>
                <a:lnTo>
                  <a:pt x="220679" y="548639"/>
                </a:lnTo>
                <a:lnTo>
                  <a:pt x="199552" y="507999"/>
                </a:lnTo>
                <a:lnTo>
                  <a:pt x="172887" y="441959"/>
                </a:lnTo>
                <a:lnTo>
                  <a:pt x="158926" y="397509"/>
                </a:lnTo>
                <a:lnTo>
                  <a:pt x="148032" y="353059"/>
                </a:lnTo>
                <a:lnTo>
                  <a:pt x="140205" y="306069"/>
                </a:lnTo>
                <a:lnTo>
                  <a:pt x="135502" y="260349"/>
                </a:lnTo>
                <a:lnTo>
                  <a:pt x="133982" y="213359"/>
                </a:lnTo>
                <a:lnTo>
                  <a:pt x="135643" y="166369"/>
                </a:lnTo>
                <a:lnTo>
                  <a:pt x="140486" y="120649"/>
                </a:lnTo>
                <a:lnTo>
                  <a:pt x="149393" y="71119"/>
                </a:lnTo>
                <a:lnTo>
                  <a:pt x="161304" y="22859"/>
                </a:lnTo>
                <a:lnTo>
                  <a:pt x="168801" y="0"/>
                </a:lnTo>
                <a:lnTo>
                  <a:pt x="182011" y="0"/>
                </a:lnTo>
                <a:lnTo>
                  <a:pt x="175923" y="17779"/>
                </a:lnTo>
                <a:lnTo>
                  <a:pt x="165227" y="58419"/>
                </a:lnTo>
                <a:lnTo>
                  <a:pt x="156773" y="99059"/>
                </a:lnTo>
                <a:lnTo>
                  <a:pt x="150396" y="146049"/>
                </a:lnTo>
                <a:lnTo>
                  <a:pt x="147220" y="191769"/>
                </a:lnTo>
                <a:lnTo>
                  <a:pt x="147245" y="237489"/>
                </a:lnTo>
                <a:lnTo>
                  <a:pt x="150470" y="284479"/>
                </a:lnTo>
                <a:lnTo>
                  <a:pt x="156850" y="330199"/>
                </a:lnTo>
                <a:lnTo>
                  <a:pt x="166340" y="375919"/>
                </a:lnTo>
                <a:lnTo>
                  <a:pt x="178939" y="420369"/>
                </a:lnTo>
                <a:lnTo>
                  <a:pt x="194648" y="463549"/>
                </a:lnTo>
                <a:lnTo>
                  <a:pt x="213139" y="505459"/>
                </a:lnTo>
                <a:lnTo>
                  <a:pt x="234063" y="546099"/>
                </a:lnTo>
                <a:lnTo>
                  <a:pt x="257344" y="585469"/>
                </a:lnTo>
                <a:lnTo>
                  <a:pt x="282906" y="623569"/>
                </a:lnTo>
                <a:lnTo>
                  <a:pt x="310657" y="660399"/>
                </a:lnTo>
                <a:lnTo>
                  <a:pt x="340504" y="694689"/>
                </a:lnTo>
                <a:lnTo>
                  <a:pt x="356187" y="712469"/>
                </a:lnTo>
                <a:lnTo>
                  <a:pt x="372341" y="727709"/>
                </a:lnTo>
                <a:lnTo>
                  <a:pt x="388965" y="744219"/>
                </a:lnTo>
                <a:lnTo>
                  <a:pt x="406061" y="759459"/>
                </a:lnTo>
                <a:lnTo>
                  <a:pt x="423597" y="773429"/>
                </a:lnTo>
                <a:lnTo>
                  <a:pt x="441545" y="788669"/>
                </a:lnTo>
                <a:lnTo>
                  <a:pt x="459903" y="801369"/>
                </a:lnTo>
                <a:lnTo>
                  <a:pt x="497820" y="828039"/>
                </a:lnTo>
                <a:lnTo>
                  <a:pt x="557336" y="862329"/>
                </a:lnTo>
                <a:lnTo>
                  <a:pt x="598601" y="882649"/>
                </a:lnTo>
                <a:lnTo>
                  <a:pt x="684285" y="914399"/>
                </a:lnTo>
                <a:lnTo>
                  <a:pt x="728409" y="927099"/>
                </a:lnTo>
                <a:lnTo>
                  <a:pt x="776596" y="937259"/>
                </a:lnTo>
                <a:lnTo>
                  <a:pt x="825119" y="944879"/>
                </a:lnTo>
                <a:lnTo>
                  <a:pt x="873978" y="948689"/>
                </a:lnTo>
                <a:lnTo>
                  <a:pt x="923172" y="951229"/>
                </a:lnTo>
                <a:lnTo>
                  <a:pt x="1096717" y="951229"/>
                </a:lnTo>
                <a:lnTo>
                  <a:pt x="1082244" y="956309"/>
                </a:lnTo>
                <a:lnTo>
                  <a:pt x="1068611" y="960119"/>
                </a:lnTo>
                <a:lnTo>
                  <a:pt x="1011362" y="960119"/>
                </a:lnTo>
                <a:lnTo>
                  <a:pt x="958032" y="963929"/>
                </a:lnTo>
                <a:close/>
              </a:path>
              <a:path w="1793875" h="995680">
                <a:moveTo>
                  <a:pt x="931130" y="847089"/>
                </a:moveTo>
                <a:lnTo>
                  <a:pt x="881247" y="847089"/>
                </a:lnTo>
                <a:lnTo>
                  <a:pt x="831437" y="844549"/>
                </a:lnTo>
                <a:lnTo>
                  <a:pt x="781900" y="839469"/>
                </a:lnTo>
                <a:lnTo>
                  <a:pt x="732831" y="830579"/>
                </a:lnTo>
                <a:lnTo>
                  <a:pt x="684428" y="819149"/>
                </a:lnTo>
                <a:lnTo>
                  <a:pt x="636889" y="803909"/>
                </a:lnTo>
                <a:lnTo>
                  <a:pt x="594175" y="787399"/>
                </a:lnTo>
                <a:lnTo>
                  <a:pt x="552716" y="767079"/>
                </a:lnTo>
                <a:lnTo>
                  <a:pt x="512512" y="745489"/>
                </a:lnTo>
                <a:lnTo>
                  <a:pt x="473563" y="721359"/>
                </a:lnTo>
                <a:lnTo>
                  <a:pt x="436149" y="694689"/>
                </a:lnTo>
                <a:lnTo>
                  <a:pt x="400550" y="665479"/>
                </a:lnTo>
                <a:lnTo>
                  <a:pt x="366767" y="634999"/>
                </a:lnTo>
                <a:lnTo>
                  <a:pt x="334799" y="601979"/>
                </a:lnTo>
                <a:lnTo>
                  <a:pt x="301393" y="562609"/>
                </a:lnTo>
                <a:lnTo>
                  <a:pt x="270930" y="520699"/>
                </a:lnTo>
                <a:lnTo>
                  <a:pt x="243672" y="477519"/>
                </a:lnTo>
                <a:lnTo>
                  <a:pt x="219880" y="430529"/>
                </a:lnTo>
                <a:lnTo>
                  <a:pt x="199813" y="383539"/>
                </a:lnTo>
                <a:lnTo>
                  <a:pt x="183733" y="334009"/>
                </a:lnTo>
                <a:lnTo>
                  <a:pt x="171899" y="284479"/>
                </a:lnTo>
                <a:lnTo>
                  <a:pt x="165637" y="240029"/>
                </a:lnTo>
                <a:lnTo>
                  <a:pt x="162333" y="196849"/>
                </a:lnTo>
                <a:lnTo>
                  <a:pt x="161987" y="153669"/>
                </a:lnTo>
                <a:lnTo>
                  <a:pt x="164600" y="109219"/>
                </a:lnTo>
                <a:lnTo>
                  <a:pt x="170134" y="66039"/>
                </a:lnTo>
                <a:lnTo>
                  <a:pt x="178553" y="22859"/>
                </a:lnTo>
                <a:lnTo>
                  <a:pt x="184870" y="0"/>
                </a:lnTo>
                <a:lnTo>
                  <a:pt x="198770" y="0"/>
                </a:lnTo>
                <a:lnTo>
                  <a:pt x="196091" y="7619"/>
                </a:lnTo>
                <a:lnTo>
                  <a:pt x="184784" y="59689"/>
                </a:lnTo>
                <a:lnTo>
                  <a:pt x="177589" y="111759"/>
                </a:lnTo>
                <a:lnTo>
                  <a:pt x="174696" y="163829"/>
                </a:lnTo>
                <a:lnTo>
                  <a:pt x="176293" y="215899"/>
                </a:lnTo>
                <a:lnTo>
                  <a:pt x="182572" y="267969"/>
                </a:lnTo>
                <a:lnTo>
                  <a:pt x="191926" y="312419"/>
                </a:lnTo>
                <a:lnTo>
                  <a:pt x="204234" y="354329"/>
                </a:lnTo>
                <a:lnTo>
                  <a:pt x="219494" y="396239"/>
                </a:lnTo>
                <a:lnTo>
                  <a:pt x="237708" y="436879"/>
                </a:lnTo>
                <a:lnTo>
                  <a:pt x="258687" y="477519"/>
                </a:lnTo>
                <a:lnTo>
                  <a:pt x="282242" y="514349"/>
                </a:lnTo>
                <a:lnTo>
                  <a:pt x="308374" y="551179"/>
                </a:lnTo>
                <a:lnTo>
                  <a:pt x="337081" y="585469"/>
                </a:lnTo>
                <a:lnTo>
                  <a:pt x="367942" y="617219"/>
                </a:lnTo>
                <a:lnTo>
                  <a:pt x="400616" y="648969"/>
                </a:lnTo>
                <a:lnTo>
                  <a:pt x="435102" y="676909"/>
                </a:lnTo>
                <a:lnTo>
                  <a:pt x="471401" y="703579"/>
                </a:lnTo>
                <a:lnTo>
                  <a:pt x="509241" y="728979"/>
                </a:lnTo>
                <a:lnTo>
                  <a:pt x="548350" y="750569"/>
                </a:lnTo>
                <a:lnTo>
                  <a:pt x="588728" y="769619"/>
                </a:lnTo>
                <a:lnTo>
                  <a:pt x="630374" y="787399"/>
                </a:lnTo>
                <a:lnTo>
                  <a:pt x="676838" y="802639"/>
                </a:lnTo>
                <a:lnTo>
                  <a:pt x="724205" y="815339"/>
                </a:lnTo>
                <a:lnTo>
                  <a:pt x="772277" y="824229"/>
                </a:lnTo>
                <a:lnTo>
                  <a:pt x="820859" y="830579"/>
                </a:lnTo>
                <a:lnTo>
                  <a:pt x="869755" y="834389"/>
                </a:lnTo>
                <a:lnTo>
                  <a:pt x="1044833" y="834389"/>
                </a:lnTo>
                <a:lnTo>
                  <a:pt x="1030329" y="836929"/>
                </a:lnTo>
                <a:lnTo>
                  <a:pt x="980890" y="843279"/>
                </a:lnTo>
                <a:lnTo>
                  <a:pt x="931130" y="847089"/>
                </a:lnTo>
                <a:close/>
              </a:path>
              <a:path w="1793875" h="995680">
                <a:moveTo>
                  <a:pt x="1044833" y="834389"/>
                </a:moveTo>
                <a:lnTo>
                  <a:pt x="918768" y="834389"/>
                </a:lnTo>
                <a:lnTo>
                  <a:pt x="967702" y="831849"/>
                </a:lnTo>
                <a:lnTo>
                  <a:pt x="1016362" y="825499"/>
                </a:lnTo>
                <a:lnTo>
                  <a:pt x="1066232" y="816609"/>
                </a:lnTo>
                <a:lnTo>
                  <a:pt x="1115433" y="805179"/>
                </a:lnTo>
                <a:lnTo>
                  <a:pt x="1163963" y="792479"/>
                </a:lnTo>
                <a:lnTo>
                  <a:pt x="1211823" y="775969"/>
                </a:lnTo>
                <a:lnTo>
                  <a:pt x="1258748" y="756919"/>
                </a:lnTo>
                <a:lnTo>
                  <a:pt x="1304471" y="735329"/>
                </a:lnTo>
                <a:lnTo>
                  <a:pt x="1348992" y="711199"/>
                </a:lnTo>
                <a:lnTo>
                  <a:pt x="1392313" y="684529"/>
                </a:lnTo>
                <a:lnTo>
                  <a:pt x="1432007" y="657859"/>
                </a:lnTo>
                <a:lnTo>
                  <a:pt x="1470436" y="629919"/>
                </a:lnTo>
                <a:lnTo>
                  <a:pt x="1507427" y="599439"/>
                </a:lnTo>
                <a:lnTo>
                  <a:pt x="1542809" y="566419"/>
                </a:lnTo>
                <a:lnTo>
                  <a:pt x="1576409" y="532129"/>
                </a:lnTo>
                <a:lnTo>
                  <a:pt x="1608056" y="496569"/>
                </a:lnTo>
                <a:lnTo>
                  <a:pt x="1637576" y="458469"/>
                </a:lnTo>
                <a:lnTo>
                  <a:pt x="1664799" y="419099"/>
                </a:lnTo>
                <a:lnTo>
                  <a:pt x="1680019" y="372109"/>
                </a:lnTo>
                <a:lnTo>
                  <a:pt x="1692381" y="325119"/>
                </a:lnTo>
                <a:lnTo>
                  <a:pt x="1701886" y="278129"/>
                </a:lnTo>
                <a:lnTo>
                  <a:pt x="1708532" y="229869"/>
                </a:lnTo>
                <a:lnTo>
                  <a:pt x="1712321" y="180339"/>
                </a:lnTo>
                <a:lnTo>
                  <a:pt x="1713415" y="134619"/>
                </a:lnTo>
                <a:lnTo>
                  <a:pt x="1711654" y="88899"/>
                </a:lnTo>
                <a:lnTo>
                  <a:pt x="1707038" y="43179"/>
                </a:lnTo>
                <a:lnTo>
                  <a:pt x="1699701" y="0"/>
                </a:lnTo>
                <a:lnTo>
                  <a:pt x="1712896" y="0"/>
                </a:lnTo>
                <a:lnTo>
                  <a:pt x="1715098" y="10159"/>
                </a:lnTo>
                <a:lnTo>
                  <a:pt x="1722118" y="59689"/>
                </a:lnTo>
                <a:lnTo>
                  <a:pt x="1725801" y="109219"/>
                </a:lnTo>
                <a:lnTo>
                  <a:pt x="1726148" y="160019"/>
                </a:lnTo>
                <a:lnTo>
                  <a:pt x="1723280" y="213359"/>
                </a:lnTo>
                <a:lnTo>
                  <a:pt x="1717070" y="265429"/>
                </a:lnTo>
                <a:lnTo>
                  <a:pt x="1707518" y="317499"/>
                </a:lnTo>
                <a:lnTo>
                  <a:pt x="1694624" y="369569"/>
                </a:lnTo>
                <a:lnTo>
                  <a:pt x="1709718" y="369569"/>
                </a:lnTo>
                <a:lnTo>
                  <a:pt x="1692563" y="401319"/>
                </a:lnTo>
                <a:lnTo>
                  <a:pt x="1688373" y="407669"/>
                </a:lnTo>
                <a:lnTo>
                  <a:pt x="1684099" y="415289"/>
                </a:lnTo>
                <a:lnTo>
                  <a:pt x="1679752" y="421639"/>
                </a:lnTo>
                <a:lnTo>
                  <a:pt x="1675346" y="427989"/>
                </a:lnTo>
                <a:lnTo>
                  <a:pt x="1666399" y="452119"/>
                </a:lnTo>
                <a:lnTo>
                  <a:pt x="1656758" y="474979"/>
                </a:lnTo>
                <a:lnTo>
                  <a:pt x="1642560" y="474979"/>
                </a:lnTo>
                <a:lnTo>
                  <a:pt x="1609178" y="515619"/>
                </a:lnTo>
                <a:lnTo>
                  <a:pt x="1573768" y="554989"/>
                </a:lnTo>
                <a:lnTo>
                  <a:pt x="1536330" y="591819"/>
                </a:lnTo>
                <a:lnTo>
                  <a:pt x="1496862" y="626109"/>
                </a:lnTo>
                <a:lnTo>
                  <a:pt x="1455366" y="659129"/>
                </a:lnTo>
                <a:lnTo>
                  <a:pt x="1411841" y="688339"/>
                </a:lnTo>
                <a:lnTo>
                  <a:pt x="1368047" y="716279"/>
                </a:lnTo>
                <a:lnTo>
                  <a:pt x="1322983" y="740409"/>
                </a:lnTo>
                <a:lnTo>
                  <a:pt x="1276651" y="763269"/>
                </a:lnTo>
                <a:lnTo>
                  <a:pt x="1229049" y="783589"/>
                </a:lnTo>
                <a:lnTo>
                  <a:pt x="1180451" y="801369"/>
                </a:lnTo>
                <a:lnTo>
                  <a:pt x="1131132" y="815339"/>
                </a:lnTo>
                <a:lnTo>
                  <a:pt x="1081092" y="828039"/>
                </a:lnTo>
                <a:lnTo>
                  <a:pt x="1044833" y="834389"/>
                </a:lnTo>
                <a:close/>
              </a:path>
              <a:path w="1793875" h="995680">
                <a:moveTo>
                  <a:pt x="1709718" y="369569"/>
                </a:moveTo>
                <a:lnTo>
                  <a:pt x="1694624" y="369569"/>
                </a:lnTo>
                <a:lnTo>
                  <a:pt x="1718739" y="320039"/>
                </a:lnTo>
                <a:lnTo>
                  <a:pt x="1738282" y="270509"/>
                </a:lnTo>
                <a:lnTo>
                  <a:pt x="1753255" y="219709"/>
                </a:lnTo>
                <a:lnTo>
                  <a:pt x="1763658" y="166369"/>
                </a:lnTo>
                <a:lnTo>
                  <a:pt x="1769489" y="113029"/>
                </a:lnTo>
                <a:lnTo>
                  <a:pt x="1758213" y="59689"/>
                </a:lnTo>
                <a:lnTo>
                  <a:pt x="1743028" y="8889"/>
                </a:lnTo>
                <a:lnTo>
                  <a:pt x="1739330" y="0"/>
                </a:lnTo>
                <a:lnTo>
                  <a:pt x="1752926" y="0"/>
                </a:lnTo>
                <a:lnTo>
                  <a:pt x="1767149" y="43179"/>
                </a:lnTo>
                <a:lnTo>
                  <a:pt x="1769245" y="50799"/>
                </a:lnTo>
                <a:lnTo>
                  <a:pt x="1783270" y="50799"/>
                </a:lnTo>
                <a:lnTo>
                  <a:pt x="1784029" y="71119"/>
                </a:lnTo>
                <a:lnTo>
                  <a:pt x="1784049" y="93979"/>
                </a:lnTo>
                <a:lnTo>
                  <a:pt x="1783190" y="114299"/>
                </a:lnTo>
                <a:lnTo>
                  <a:pt x="1789070" y="154939"/>
                </a:lnTo>
                <a:lnTo>
                  <a:pt x="1790336" y="170179"/>
                </a:lnTo>
                <a:lnTo>
                  <a:pt x="1777267" y="170179"/>
                </a:lnTo>
                <a:lnTo>
                  <a:pt x="1767402" y="218439"/>
                </a:lnTo>
                <a:lnTo>
                  <a:pt x="1754000" y="266699"/>
                </a:lnTo>
                <a:lnTo>
                  <a:pt x="1737059" y="312419"/>
                </a:lnTo>
                <a:lnTo>
                  <a:pt x="1716580" y="356869"/>
                </a:lnTo>
                <a:lnTo>
                  <a:pt x="1709718" y="369569"/>
                </a:lnTo>
                <a:close/>
              </a:path>
              <a:path w="1793875" h="995680">
                <a:moveTo>
                  <a:pt x="1783270" y="50799"/>
                </a:moveTo>
                <a:lnTo>
                  <a:pt x="1769245" y="50799"/>
                </a:lnTo>
                <a:lnTo>
                  <a:pt x="1769075" y="48259"/>
                </a:lnTo>
                <a:lnTo>
                  <a:pt x="1769002" y="45719"/>
                </a:lnTo>
                <a:lnTo>
                  <a:pt x="1768787" y="41909"/>
                </a:lnTo>
                <a:lnTo>
                  <a:pt x="1763373" y="0"/>
                </a:lnTo>
                <a:lnTo>
                  <a:pt x="1777126" y="0"/>
                </a:lnTo>
                <a:lnTo>
                  <a:pt x="1781632" y="30479"/>
                </a:lnTo>
                <a:lnTo>
                  <a:pt x="1783270" y="50799"/>
                </a:lnTo>
                <a:close/>
              </a:path>
              <a:path w="1793875" h="995680">
                <a:moveTo>
                  <a:pt x="1267007" y="901699"/>
                </a:moveTo>
                <a:lnTo>
                  <a:pt x="1228999" y="901699"/>
                </a:lnTo>
                <a:lnTo>
                  <a:pt x="1275468" y="885189"/>
                </a:lnTo>
                <a:lnTo>
                  <a:pt x="1320766" y="864869"/>
                </a:lnTo>
                <a:lnTo>
                  <a:pt x="1364892" y="844549"/>
                </a:lnTo>
                <a:lnTo>
                  <a:pt x="1407848" y="820419"/>
                </a:lnTo>
                <a:lnTo>
                  <a:pt x="1449632" y="793749"/>
                </a:lnTo>
                <a:lnTo>
                  <a:pt x="1490244" y="765809"/>
                </a:lnTo>
                <a:lnTo>
                  <a:pt x="1530370" y="735329"/>
                </a:lnTo>
                <a:lnTo>
                  <a:pt x="1568712" y="701039"/>
                </a:lnTo>
                <a:lnTo>
                  <a:pt x="1604909" y="665479"/>
                </a:lnTo>
                <a:lnTo>
                  <a:pt x="1638602" y="627379"/>
                </a:lnTo>
                <a:lnTo>
                  <a:pt x="1669429" y="586739"/>
                </a:lnTo>
                <a:lnTo>
                  <a:pt x="1697031" y="543559"/>
                </a:lnTo>
                <a:lnTo>
                  <a:pt x="1721048" y="499109"/>
                </a:lnTo>
                <a:lnTo>
                  <a:pt x="1741119" y="452119"/>
                </a:lnTo>
                <a:lnTo>
                  <a:pt x="1761988" y="383539"/>
                </a:lnTo>
                <a:lnTo>
                  <a:pt x="1775038" y="313689"/>
                </a:lnTo>
                <a:lnTo>
                  <a:pt x="1780169" y="241299"/>
                </a:lnTo>
                <a:lnTo>
                  <a:pt x="1779722" y="205739"/>
                </a:lnTo>
                <a:lnTo>
                  <a:pt x="1777267" y="170179"/>
                </a:lnTo>
                <a:lnTo>
                  <a:pt x="1790336" y="170179"/>
                </a:lnTo>
                <a:lnTo>
                  <a:pt x="1792446" y="195579"/>
                </a:lnTo>
                <a:lnTo>
                  <a:pt x="1793319" y="236219"/>
                </a:lnTo>
                <a:lnTo>
                  <a:pt x="1791689" y="276859"/>
                </a:lnTo>
                <a:lnTo>
                  <a:pt x="1787578" y="317499"/>
                </a:lnTo>
                <a:lnTo>
                  <a:pt x="1781007" y="358139"/>
                </a:lnTo>
                <a:lnTo>
                  <a:pt x="1771976" y="397509"/>
                </a:lnTo>
                <a:lnTo>
                  <a:pt x="1760485" y="436879"/>
                </a:lnTo>
                <a:lnTo>
                  <a:pt x="1741716" y="485139"/>
                </a:lnTo>
                <a:lnTo>
                  <a:pt x="1718917" y="530859"/>
                </a:lnTo>
                <a:lnTo>
                  <a:pt x="1692424" y="575309"/>
                </a:lnTo>
                <a:lnTo>
                  <a:pt x="1662568" y="617219"/>
                </a:lnTo>
                <a:lnTo>
                  <a:pt x="1629686" y="656589"/>
                </a:lnTo>
                <a:lnTo>
                  <a:pt x="1594110" y="694689"/>
                </a:lnTo>
                <a:lnTo>
                  <a:pt x="1556175" y="730249"/>
                </a:lnTo>
                <a:lnTo>
                  <a:pt x="1516214" y="763269"/>
                </a:lnTo>
                <a:lnTo>
                  <a:pt x="1474873" y="792479"/>
                </a:lnTo>
                <a:lnTo>
                  <a:pt x="1432116" y="820419"/>
                </a:lnTo>
                <a:lnTo>
                  <a:pt x="1387942" y="847089"/>
                </a:lnTo>
                <a:lnTo>
                  <a:pt x="1342350" y="869949"/>
                </a:lnTo>
                <a:lnTo>
                  <a:pt x="1295599" y="890269"/>
                </a:lnTo>
                <a:lnTo>
                  <a:pt x="1267007" y="901699"/>
                </a:lnTo>
                <a:close/>
              </a:path>
              <a:path w="1793875" h="995680">
                <a:moveTo>
                  <a:pt x="1096717" y="951229"/>
                </a:moveTo>
                <a:lnTo>
                  <a:pt x="923172" y="951229"/>
                </a:lnTo>
                <a:lnTo>
                  <a:pt x="972398" y="949959"/>
                </a:lnTo>
                <a:lnTo>
                  <a:pt x="1021352" y="946149"/>
                </a:lnTo>
                <a:lnTo>
                  <a:pt x="1070035" y="939799"/>
                </a:lnTo>
                <a:lnTo>
                  <a:pt x="1118445" y="930909"/>
                </a:lnTo>
                <a:lnTo>
                  <a:pt x="1170978" y="913129"/>
                </a:lnTo>
                <a:lnTo>
                  <a:pt x="1222044" y="890269"/>
                </a:lnTo>
                <a:lnTo>
                  <a:pt x="1271652" y="866139"/>
                </a:lnTo>
                <a:lnTo>
                  <a:pt x="1319801" y="838199"/>
                </a:lnTo>
                <a:lnTo>
                  <a:pt x="1366491" y="807719"/>
                </a:lnTo>
                <a:lnTo>
                  <a:pt x="1404048" y="779779"/>
                </a:lnTo>
                <a:lnTo>
                  <a:pt x="1439829" y="750569"/>
                </a:lnTo>
                <a:lnTo>
                  <a:pt x="1473834" y="718819"/>
                </a:lnTo>
                <a:lnTo>
                  <a:pt x="1506064" y="684529"/>
                </a:lnTo>
                <a:lnTo>
                  <a:pt x="1536312" y="648969"/>
                </a:lnTo>
                <a:lnTo>
                  <a:pt x="1564371" y="612139"/>
                </a:lnTo>
                <a:lnTo>
                  <a:pt x="1590242" y="574039"/>
                </a:lnTo>
                <a:lnTo>
                  <a:pt x="1613924" y="533399"/>
                </a:lnTo>
                <a:lnTo>
                  <a:pt x="1628816" y="504189"/>
                </a:lnTo>
                <a:lnTo>
                  <a:pt x="1635831" y="490219"/>
                </a:lnTo>
                <a:lnTo>
                  <a:pt x="1642560" y="474979"/>
                </a:lnTo>
                <a:lnTo>
                  <a:pt x="1656758" y="474979"/>
                </a:lnTo>
                <a:lnTo>
                  <a:pt x="1635395" y="520699"/>
                </a:lnTo>
                <a:lnTo>
                  <a:pt x="1612425" y="562609"/>
                </a:lnTo>
                <a:lnTo>
                  <a:pt x="1587172" y="601979"/>
                </a:lnTo>
                <a:lnTo>
                  <a:pt x="1559637" y="640079"/>
                </a:lnTo>
                <a:lnTo>
                  <a:pt x="1529820" y="676909"/>
                </a:lnTo>
                <a:lnTo>
                  <a:pt x="1497927" y="712469"/>
                </a:lnTo>
                <a:lnTo>
                  <a:pt x="1464165" y="745489"/>
                </a:lnTo>
                <a:lnTo>
                  <a:pt x="1428534" y="777239"/>
                </a:lnTo>
                <a:lnTo>
                  <a:pt x="1391035" y="806449"/>
                </a:lnTo>
                <a:lnTo>
                  <a:pt x="1352352" y="833119"/>
                </a:lnTo>
                <a:lnTo>
                  <a:pt x="1312452" y="857249"/>
                </a:lnTo>
                <a:lnTo>
                  <a:pt x="1271335" y="880109"/>
                </a:lnTo>
                <a:lnTo>
                  <a:pt x="1228999" y="901699"/>
                </a:lnTo>
                <a:lnTo>
                  <a:pt x="1267007" y="901699"/>
                </a:lnTo>
                <a:lnTo>
                  <a:pt x="1247946" y="909319"/>
                </a:lnTo>
                <a:lnTo>
                  <a:pt x="1199390" y="924559"/>
                </a:lnTo>
                <a:lnTo>
                  <a:pt x="1149932" y="937259"/>
                </a:lnTo>
                <a:lnTo>
                  <a:pt x="1142060" y="939799"/>
                </a:lnTo>
                <a:lnTo>
                  <a:pt x="1134170" y="941069"/>
                </a:lnTo>
                <a:lnTo>
                  <a:pt x="1126263" y="943609"/>
                </a:lnTo>
                <a:lnTo>
                  <a:pt x="1118341" y="944879"/>
                </a:lnTo>
                <a:lnTo>
                  <a:pt x="1100336" y="949959"/>
                </a:lnTo>
                <a:lnTo>
                  <a:pt x="1096717" y="951229"/>
                </a:lnTo>
                <a:close/>
              </a:path>
              <a:path w="1793875" h="995680">
                <a:moveTo>
                  <a:pt x="957727" y="982979"/>
                </a:moveTo>
                <a:lnTo>
                  <a:pt x="804657" y="982979"/>
                </a:lnTo>
                <a:lnTo>
                  <a:pt x="856463" y="981709"/>
                </a:lnTo>
                <a:lnTo>
                  <a:pt x="908182" y="976629"/>
                </a:lnTo>
                <a:lnTo>
                  <a:pt x="959815" y="970279"/>
                </a:lnTo>
                <a:lnTo>
                  <a:pt x="1011362" y="960119"/>
                </a:lnTo>
                <a:lnTo>
                  <a:pt x="1068611" y="960119"/>
                </a:lnTo>
                <a:lnTo>
                  <a:pt x="1064066" y="961389"/>
                </a:lnTo>
                <a:lnTo>
                  <a:pt x="998434" y="975359"/>
                </a:lnTo>
                <a:lnTo>
                  <a:pt x="957727" y="982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8023" y="6381545"/>
            <a:ext cx="1686158" cy="87986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87094" y="0"/>
            <a:ext cx="2298700" cy="1113790"/>
          </a:xfrm>
          <a:custGeom>
            <a:avLst/>
            <a:gdLst/>
            <a:ahLst/>
            <a:cxnLst/>
            <a:rect l="l" t="t" r="r" b="b"/>
            <a:pathLst>
              <a:path w="2298700" h="1113790">
                <a:moveTo>
                  <a:pt x="2246280" y="303709"/>
                </a:moveTo>
                <a:lnTo>
                  <a:pt x="2243882" y="303360"/>
                </a:lnTo>
                <a:lnTo>
                  <a:pt x="2239369" y="300720"/>
                </a:lnTo>
                <a:lnTo>
                  <a:pt x="2237889" y="298801"/>
                </a:lnTo>
                <a:lnTo>
                  <a:pt x="2236484" y="293765"/>
                </a:lnTo>
                <a:lnTo>
                  <a:pt x="2236757" y="291357"/>
                </a:lnTo>
                <a:lnTo>
                  <a:pt x="2238004" y="289059"/>
                </a:lnTo>
                <a:lnTo>
                  <a:pt x="2244777" y="276845"/>
                </a:lnTo>
                <a:lnTo>
                  <a:pt x="2251068" y="264397"/>
                </a:lnTo>
                <a:lnTo>
                  <a:pt x="2256876" y="251718"/>
                </a:lnTo>
                <a:lnTo>
                  <a:pt x="2262201" y="238806"/>
                </a:lnTo>
                <a:lnTo>
                  <a:pt x="2274821" y="193581"/>
                </a:lnTo>
                <a:lnTo>
                  <a:pt x="2278222" y="147822"/>
                </a:lnTo>
                <a:lnTo>
                  <a:pt x="2271493" y="102647"/>
                </a:lnTo>
                <a:lnTo>
                  <a:pt x="2253726" y="59170"/>
                </a:lnTo>
                <a:lnTo>
                  <a:pt x="2232212" y="26943"/>
                </a:lnTo>
                <a:lnTo>
                  <a:pt x="2208184" y="0"/>
                </a:lnTo>
                <a:lnTo>
                  <a:pt x="2234743" y="0"/>
                </a:lnTo>
                <a:lnTo>
                  <a:pt x="2266772" y="42829"/>
                </a:lnTo>
                <a:lnTo>
                  <a:pt x="2286562" y="85157"/>
                </a:lnTo>
                <a:lnTo>
                  <a:pt x="2298088" y="157646"/>
                </a:lnTo>
                <a:lnTo>
                  <a:pt x="2291870" y="206606"/>
                </a:lnTo>
                <a:lnTo>
                  <a:pt x="2276684" y="253938"/>
                </a:lnTo>
                <a:lnTo>
                  <a:pt x="2254715" y="298834"/>
                </a:lnTo>
                <a:lnTo>
                  <a:pt x="2253324" y="301048"/>
                </a:lnTo>
                <a:lnTo>
                  <a:pt x="2251359" y="302465"/>
                </a:lnTo>
                <a:lnTo>
                  <a:pt x="2246280" y="303709"/>
                </a:lnTo>
                <a:close/>
              </a:path>
              <a:path w="2298700" h="1113790">
                <a:moveTo>
                  <a:pt x="20642" y="326673"/>
                </a:moveTo>
                <a:lnTo>
                  <a:pt x="16627" y="323372"/>
                </a:lnTo>
                <a:lnTo>
                  <a:pt x="4776" y="291017"/>
                </a:lnTo>
                <a:lnTo>
                  <a:pt x="0" y="257235"/>
                </a:lnTo>
                <a:lnTo>
                  <a:pt x="1038" y="222904"/>
                </a:lnTo>
                <a:lnTo>
                  <a:pt x="17960" y="149236"/>
                </a:lnTo>
                <a:lnTo>
                  <a:pt x="31960" y="110647"/>
                </a:lnTo>
                <a:lnTo>
                  <a:pt x="48633" y="73136"/>
                </a:lnTo>
                <a:lnTo>
                  <a:pt x="67980" y="36702"/>
                </a:lnTo>
                <a:lnTo>
                  <a:pt x="89115" y="0"/>
                </a:lnTo>
                <a:lnTo>
                  <a:pt x="106501" y="0"/>
                </a:lnTo>
                <a:lnTo>
                  <a:pt x="99866" y="10737"/>
                </a:lnTo>
                <a:lnTo>
                  <a:pt x="72488" y="58680"/>
                </a:lnTo>
                <a:lnTo>
                  <a:pt x="41322" y="125267"/>
                </a:lnTo>
                <a:lnTo>
                  <a:pt x="19516" y="195479"/>
                </a:lnTo>
                <a:lnTo>
                  <a:pt x="13656" y="256971"/>
                </a:lnTo>
                <a:lnTo>
                  <a:pt x="17804" y="287427"/>
                </a:lnTo>
                <a:lnTo>
                  <a:pt x="28291" y="316545"/>
                </a:lnTo>
                <a:lnTo>
                  <a:pt x="28650" y="321980"/>
                </a:lnTo>
                <a:lnTo>
                  <a:pt x="25375" y="325783"/>
                </a:lnTo>
                <a:lnTo>
                  <a:pt x="20642" y="326673"/>
                </a:lnTo>
                <a:close/>
              </a:path>
              <a:path w="2298700" h="1113790">
                <a:moveTo>
                  <a:pt x="680558" y="923289"/>
                </a:moveTo>
                <a:lnTo>
                  <a:pt x="631062" y="923289"/>
                </a:lnTo>
                <a:lnTo>
                  <a:pt x="583156" y="911859"/>
                </a:lnTo>
                <a:lnTo>
                  <a:pt x="538364" y="886459"/>
                </a:lnTo>
                <a:lnTo>
                  <a:pt x="505145" y="854709"/>
                </a:lnTo>
                <a:lnTo>
                  <a:pt x="479557" y="816609"/>
                </a:lnTo>
                <a:lnTo>
                  <a:pt x="460700" y="773429"/>
                </a:lnTo>
                <a:lnTo>
                  <a:pt x="447674" y="727709"/>
                </a:lnTo>
                <a:lnTo>
                  <a:pt x="439579" y="681989"/>
                </a:lnTo>
                <a:lnTo>
                  <a:pt x="435513" y="634999"/>
                </a:lnTo>
                <a:lnTo>
                  <a:pt x="434578" y="589279"/>
                </a:lnTo>
                <a:lnTo>
                  <a:pt x="436399" y="541019"/>
                </a:lnTo>
                <a:lnTo>
                  <a:pt x="441038" y="494029"/>
                </a:lnTo>
                <a:lnTo>
                  <a:pt x="448323" y="447039"/>
                </a:lnTo>
                <a:lnTo>
                  <a:pt x="458080" y="400049"/>
                </a:lnTo>
                <a:lnTo>
                  <a:pt x="470136" y="353059"/>
                </a:lnTo>
                <a:lnTo>
                  <a:pt x="484317" y="307339"/>
                </a:lnTo>
                <a:lnTo>
                  <a:pt x="500449" y="262889"/>
                </a:lnTo>
                <a:lnTo>
                  <a:pt x="518359" y="218439"/>
                </a:lnTo>
                <a:lnTo>
                  <a:pt x="537874" y="173989"/>
                </a:lnTo>
                <a:lnTo>
                  <a:pt x="559592" y="130809"/>
                </a:lnTo>
                <a:lnTo>
                  <a:pt x="582640" y="87629"/>
                </a:lnTo>
                <a:lnTo>
                  <a:pt x="607019" y="45719"/>
                </a:lnTo>
                <a:lnTo>
                  <a:pt x="632730" y="3809"/>
                </a:lnTo>
                <a:lnTo>
                  <a:pt x="636006" y="0"/>
                </a:lnTo>
                <a:lnTo>
                  <a:pt x="659348" y="0"/>
                </a:lnTo>
                <a:lnTo>
                  <a:pt x="643867" y="22859"/>
                </a:lnTo>
                <a:lnTo>
                  <a:pt x="615943" y="68579"/>
                </a:lnTo>
                <a:lnTo>
                  <a:pt x="589567" y="114299"/>
                </a:lnTo>
                <a:lnTo>
                  <a:pt x="564714" y="161289"/>
                </a:lnTo>
                <a:lnTo>
                  <a:pt x="542211" y="209549"/>
                </a:lnTo>
                <a:lnTo>
                  <a:pt x="522056" y="259079"/>
                </a:lnTo>
                <a:lnTo>
                  <a:pt x="504251" y="308609"/>
                </a:lnTo>
                <a:lnTo>
                  <a:pt x="488796" y="358139"/>
                </a:lnTo>
                <a:lnTo>
                  <a:pt x="475689" y="410209"/>
                </a:lnTo>
                <a:lnTo>
                  <a:pt x="464932" y="462279"/>
                </a:lnTo>
                <a:lnTo>
                  <a:pt x="458349" y="507999"/>
                </a:lnTo>
                <a:lnTo>
                  <a:pt x="454032" y="553719"/>
                </a:lnTo>
                <a:lnTo>
                  <a:pt x="452527" y="600709"/>
                </a:lnTo>
                <a:lnTo>
                  <a:pt x="454380" y="647699"/>
                </a:lnTo>
                <a:lnTo>
                  <a:pt x="460136" y="694689"/>
                </a:lnTo>
                <a:lnTo>
                  <a:pt x="470342" y="740409"/>
                </a:lnTo>
                <a:lnTo>
                  <a:pt x="485541" y="783589"/>
                </a:lnTo>
                <a:lnTo>
                  <a:pt x="513930" y="834389"/>
                </a:lnTo>
                <a:lnTo>
                  <a:pt x="555505" y="876299"/>
                </a:lnTo>
                <a:lnTo>
                  <a:pt x="592953" y="895349"/>
                </a:lnTo>
                <a:lnTo>
                  <a:pt x="634094" y="905509"/>
                </a:lnTo>
                <a:lnTo>
                  <a:pt x="752205" y="905509"/>
                </a:lnTo>
                <a:lnTo>
                  <a:pt x="748734" y="906779"/>
                </a:lnTo>
                <a:lnTo>
                  <a:pt x="751376" y="913129"/>
                </a:lnTo>
                <a:lnTo>
                  <a:pt x="730123" y="913129"/>
                </a:lnTo>
                <a:lnTo>
                  <a:pt x="680558" y="923289"/>
                </a:lnTo>
                <a:close/>
              </a:path>
              <a:path w="2298700" h="1113790">
                <a:moveTo>
                  <a:pt x="752205" y="905509"/>
                </a:moveTo>
                <a:lnTo>
                  <a:pt x="662269" y="905509"/>
                </a:lnTo>
                <a:lnTo>
                  <a:pt x="693289" y="902969"/>
                </a:lnTo>
                <a:lnTo>
                  <a:pt x="723687" y="895349"/>
                </a:lnTo>
                <a:lnTo>
                  <a:pt x="721217" y="888999"/>
                </a:lnTo>
                <a:lnTo>
                  <a:pt x="718858" y="881379"/>
                </a:lnTo>
                <a:lnTo>
                  <a:pt x="716610" y="873759"/>
                </a:lnTo>
                <a:lnTo>
                  <a:pt x="714472" y="867409"/>
                </a:lnTo>
                <a:lnTo>
                  <a:pt x="705371" y="835659"/>
                </a:lnTo>
                <a:lnTo>
                  <a:pt x="698523" y="802639"/>
                </a:lnTo>
                <a:lnTo>
                  <a:pt x="693927" y="769619"/>
                </a:lnTo>
                <a:lnTo>
                  <a:pt x="691584" y="736599"/>
                </a:lnTo>
                <a:lnTo>
                  <a:pt x="692476" y="704849"/>
                </a:lnTo>
                <a:lnTo>
                  <a:pt x="700607" y="642619"/>
                </a:lnTo>
                <a:lnTo>
                  <a:pt x="721810" y="566419"/>
                </a:lnTo>
                <a:lnTo>
                  <a:pt x="739084" y="521969"/>
                </a:lnTo>
                <a:lnTo>
                  <a:pt x="759276" y="477519"/>
                </a:lnTo>
                <a:lnTo>
                  <a:pt x="781991" y="435609"/>
                </a:lnTo>
                <a:lnTo>
                  <a:pt x="806836" y="393699"/>
                </a:lnTo>
                <a:lnTo>
                  <a:pt x="833419" y="354329"/>
                </a:lnTo>
                <a:lnTo>
                  <a:pt x="865325" y="311149"/>
                </a:lnTo>
                <a:lnTo>
                  <a:pt x="898804" y="267969"/>
                </a:lnTo>
                <a:lnTo>
                  <a:pt x="933857" y="227329"/>
                </a:lnTo>
                <a:lnTo>
                  <a:pt x="970483" y="187959"/>
                </a:lnTo>
                <a:lnTo>
                  <a:pt x="1008683" y="151129"/>
                </a:lnTo>
                <a:lnTo>
                  <a:pt x="1048457" y="114299"/>
                </a:lnTo>
                <a:lnTo>
                  <a:pt x="1089034" y="78739"/>
                </a:lnTo>
                <a:lnTo>
                  <a:pt x="1130798" y="45719"/>
                </a:lnTo>
                <a:lnTo>
                  <a:pt x="1173748" y="13969"/>
                </a:lnTo>
                <a:lnTo>
                  <a:pt x="1195045" y="0"/>
                </a:lnTo>
                <a:lnTo>
                  <a:pt x="1228319" y="0"/>
                </a:lnTo>
                <a:lnTo>
                  <a:pt x="1218315" y="6349"/>
                </a:lnTo>
                <a:lnTo>
                  <a:pt x="1174032" y="36829"/>
                </a:lnTo>
                <a:lnTo>
                  <a:pt x="1130985" y="69849"/>
                </a:lnTo>
                <a:lnTo>
                  <a:pt x="1089173" y="104139"/>
                </a:lnTo>
                <a:lnTo>
                  <a:pt x="1048597" y="139699"/>
                </a:lnTo>
                <a:lnTo>
                  <a:pt x="1010871" y="175259"/>
                </a:lnTo>
                <a:lnTo>
                  <a:pt x="974038" y="212089"/>
                </a:lnTo>
                <a:lnTo>
                  <a:pt x="938374" y="251459"/>
                </a:lnTo>
                <a:lnTo>
                  <a:pt x="904158" y="290829"/>
                </a:lnTo>
                <a:lnTo>
                  <a:pt x="871666" y="332739"/>
                </a:lnTo>
                <a:lnTo>
                  <a:pt x="841174" y="374649"/>
                </a:lnTo>
                <a:lnTo>
                  <a:pt x="812960" y="419099"/>
                </a:lnTo>
                <a:lnTo>
                  <a:pt x="787301" y="464819"/>
                </a:lnTo>
                <a:lnTo>
                  <a:pt x="764474" y="511809"/>
                </a:lnTo>
                <a:lnTo>
                  <a:pt x="744756" y="560069"/>
                </a:lnTo>
                <a:lnTo>
                  <a:pt x="728288" y="610869"/>
                </a:lnTo>
                <a:lnTo>
                  <a:pt x="716700" y="662939"/>
                </a:lnTo>
                <a:lnTo>
                  <a:pt x="711170" y="716279"/>
                </a:lnTo>
                <a:lnTo>
                  <a:pt x="712872" y="769619"/>
                </a:lnTo>
                <a:lnTo>
                  <a:pt x="723257" y="828039"/>
                </a:lnTo>
                <a:lnTo>
                  <a:pt x="740018" y="883919"/>
                </a:lnTo>
                <a:lnTo>
                  <a:pt x="740708" y="885189"/>
                </a:lnTo>
                <a:lnTo>
                  <a:pt x="741517" y="887729"/>
                </a:lnTo>
                <a:lnTo>
                  <a:pt x="742227" y="890269"/>
                </a:lnTo>
                <a:lnTo>
                  <a:pt x="789955" y="890269"/>
                </a:lnTo>
                <a:lnTo>
                  <a:pt x="769562" y="899159"/>
                </a:lnTo>
                <a:lnTo>
                  <a:pt x="752205" y="905509"/>
                </a:lnTo>
                <a:close/>
              </a:path>
              <a:path w="2298700" h="1113790">
                <a:moveTo>
                  <a:pt x="789955" y="890269"/>
                </a:moveTo>
                <a:lnTo>
                  <a:pt x="742227" y="890269"/>
                </a:lnTo>
                <a:lnTo>
                  <a:pt x="757282" y="883919"/>
                </a:lnTo>
                <a:lnTo>
                  <a:pt x="786692" y="871219"/>
                </a:lnTo>
                <a:lnTo>
                  <a:pt x="834092" y="845819"/>
                </a:lnTo>
                <a:lnTo>
                  <a:pt x="896704" y="802639"/>
                </a:lnTo>
                <a:lnTo>
                  <a:pt x="963333" y="745489"/>
                </a:lnTo>
                <a:lnTo>
                  <a:pt x="998207" y="709929"/>
                </a:lnTo>
                <a:lnTo>
                  <a:pt x="1030894" y="673099"/>
                </a:lnTo>
                <a:lnTo>
                  <a:pt x="1061394" y="633729"/>
                </a:lnTo>
                <a:lnTo>
                  <a:pt x="1089706" y="593089"/>
                </a:lnTo>
                <a:lnTo>
                  <a:pt x="1115832" y="551179"/>
                </a:lnTo>
                <a:lnTo>
                  <a:pt x="1151144" y="485139"/>
                </a:lnTo>
                <a:lnTo>
                  <a:pt x="1181877" y="416559"/>
                </a:lnTo>
                <a:lnTo>
                  <a:pt x="1207898" y="345439"/>
                </a:lnTo>
                <a:lnTo>
                  <a:pt x="1229078" y="274319"/>
                </a:lnTo>
                <a:lnTo>
                  <a:pt x="1245329" y="200659"/>
                </a:lnTo>
                <a:lnTo>
                  <a:pt x="1256566" y="125729"/>
                </a:lnTo>
                <a:lnTo>
                  <a:pt x="1262747" y="50799"/>
                </a:lnTo>
                <a:lnTo>
                  <a:pt x="1263891" y="0"/>
                </a:lnTo>
                <a:lnTo>
                  <a:pt x="1281517" y="0"/>
                </a:lnTo>
                <a:lnTo>
                  <a:pt x="1279673" y="67309"/>
                </a:lnTo>
                <a:lnTo>
                  <a:pt x="1275501" y="116839"/>
                </a:lnTo>
                <a:lnTo>
                  <a:pt x="1269097" y="166369"/>
                </a:lnTo>
                <a:lnTo>
                  <a:pt x="1260462" y="215899"/>
                </a:lnTo>
                <a:lnTo>
                  <a:pt x="1249596" y="265429"/>
                </a:lnTo>
                <a:lnTo>
                  <a:pt x="1236498" y="313689"/>
                </a:lnTo>
                <a:lnTo>
                  <a:pt x="1221257" y="363219"/>
                </a:lnTo>
                <a:lnTo>
                  <a:pt x="1203779" y="411479"/>
                </a:lnTo>
                <a:lnTo>
                  <a:pt x="1184065" y="458469"/>
                </a:lnTo>
                <a:lnTo>
                  <a:pt x="1162113" y="504189"/>
                </a:lnTo>
                <a:lnTo>
                  <a:pt x="1137925" y="548639"/>
                </a:lnTo>
                <a:lnTo>
                  <a:pt x="1111500" y="593089"/>
                </a:lnTo>
                <a:lnTo>
                  <a:pt x="1082839" y="634999"/>
                </a:lnTo>
                <a:lnTo>
                  <a:pt x="1056959" y="670559"/>
                </a:lnTo>
                <a:lnTo>
                  <a:pt x="1029319" y="703579"/>
                </a:lnTo>
                <a:lnTo>
                  <a:pt x="999917" y="735329"/>
                </a:lnTo>
                <a:lnTo>
                  <a:pt x="968755" y="765809"/>
                </a:lnTo>
                <a:lnTo>
                  <a:pt x="936017" y="795019"/>
                </a:lnTo>
                <a:lnTo>
                  <a:pt x="901885" y="821689"/>
                </a:lnTo>
                <a:lnTo>
                  <a:pt x="866360" y="847089"/>
                </a:lnTo>
                <a:lnTo>
                  <a:pt x="829441" y="869949"/>
                </a:lnTo>
                <a:lnTo>
                  <a:pt x="809915" y="880109"/>
                </a:lnTo>
                <a:lnTo>
                  <a:pt x="789955" y="890269"/>
                </a:lnTo>
                <a:close/>
              </a:path>
              <a:path w="2298700" h="1113790">
                <a:moveTo>
                  <a:pt x="983522" y="1033779"/>
                </a:moveTo>
                <a:lnTo>
                  <a:pt x="892968" y="1033779"/>
                </a:lnTo>
                <a:lnTo>
                  <a:pt x="929814" y="1029969"/>
                </a:lnTo>
                <a:lnTo>
                  <a:pt x="965587" y="1019809"/>
                </a:lnTo>
                <a:lnTo>
                  <a:pt x="1032215" y="988059"/>
                </a:lnTo>
                <a:lnTo>
                  <a:pt x="1072735" y="960119"/>
                </a:lnTo>
                <a:lnTo>
                  <a:pt x="1111522" y="930909"/>
                </a:lnTo>
                <a:lnTo>
                  <a:pt x="1148576" y="900429"/>
                </a:lnTo>
                <a:lnTo>
                  <a:pt x="1183896" y="866139"/>
                </a:lnTo>
                <a:lnTo>
                  <a:pt x="1188184" y="862329"/>
                </a:lnTo>
                <a:lnTo>
                  <a:pt x="1192312" y="857249"/>
                </a:lnTo>
                <a:lnTo>
                  <a:pt x="1196589" y="853439"/>
                </a:lnTo>
                <a:lnTo>
                  <a:pt x="1199173" y="815339"/>
                </a:lnTo>
                <a:lnTo>
                  <a:pt x="1205365" y="775969"/>
                </a:lnTo>
                <a:lnTo>
                  <a:pt x="1215164" y="739139"/>
                </a:lnTo>
                <a:lnTo>
                  <a:pt x="1228572" y="702309"/>
                </a:lnTo>
                <a:lnTo>
                  <a:pt x="1248719" y="651509"/>
                </a:lnTo>
                <a:lnTo>
                  <a:pt x="1270198" y="601979"/>
                </a:lnTo>
                <a:lnTo>
                  <a:pt x="1293011" y="552449"/>
                </a:lnTo>
                <a:lnTo>
                  <a:pt x="1317156" y="502919"/>
                </a:lnTo>
                <a:lnTo>
                  <a:pt x="1343512" y="455929"/>
                </a:lnTo>
                <a:lnTo>
                  <a:pt x="1371693" y="410209"/>
                </a:lnTo>
                <a:lnTo>
                  <a:pt x="1401698" y="365759"/>
                </a:lnTo>
                <a:lnTo>
                  <a:pt x="1433529" y="322579"/>
                </a:lnTo>
                <a:lnTo>
                  <a:pt x="1467184" y="281939"/>
                </a:lnTo>
                <a:lnTo>
                  <a:pt x="1502664" y="241299"/>
                </a:lnTo>
                <a:lnTo>
                  <a:pt x="1539969" y="203199"/>
                </a:lnTo>
                <a:lnTo>
                  <a:pt x="1579099" y="166369"/>
                </a:lnTo>
                <a:lnTo>
                  <a:pt x="1610540" y="138429"/>
                </a:lnTo>
                <a:lnTo>
                  <a:pt x="1643008" y="111759"/>
                </a:lnTo>
                <a:lnTo>
                  <a:pt x="1676505" y="85089"/>
                </a:lnTo>
                <a:lnTo>
                  <a:pt x="1711030" y="60959"/>
                </a:lnTo>
                <a:lnTo>
                  <a:pt x="1720504" y="31749"/>
                </a:lnTo>
                <a:lnTo>
                  <a:pt x="1728839" y="1269"/>
                </a:lnTo>
                <a:lnTo>
                  <a:pt x="1729325" y="0"/>
                </a:lnTo>
                <a:lnTo>
                  <a:pt x="1749666" y="0"/>
                </a:lnTo>
                <a:lnTo>
                  <a:pt x="1736337" y="45719"/>
                </a:lnTo>
                <a:lnTo>
                  <a:pt x="1776578" y="45719"/>
                </a:lnTo>
                <a:lnTo>
                  <a:pt x="1771445" y="48259"/>
                </a:lnTo>
                <a:lnTo>
                  <a:pt x="1726772" y="74929"/>
                </a:lnTo>
                <a:lnTo>
                  <a:pt x="1724193" y="82549"/>
                </a:lnTo>
                <a:lnTo>
                  <a:pt x="1722854" y="86359"/>
                </a:lnTo>
                <a:lnTo>
                  <a:pt x="1720427" y="92709"/>
                </a:lnTo>
                <a:lnTo>
                  <a:pt x="1700215" y="92709"/>
                </a:lnTo>
                <a:lnTo>
                  <a:pt x="1695338" y="96519"/>
                </a:lnTo>
                <a:lnTo>
                  <a:pt x="1690441" y="99059"/>
                </a:lnTo>
                <a:lnTo>
                  <a:pt x="1685643" y="102869"/>
                </a:lnTo>
                <a:lnTo>
                  <a:pt x="1644120" y="134619"/>
                </a:lnTo>
                <a:lnTo>
                  <a:pt x="1604215" y="168909"/>
                </a:lnTo>
                <a:lnTo>
                  <a:pt x="1565930" y="204469"/>
                </a:lnTo>
                <a:lnTo>
                  <a:pt x="1529264" y="241299"/>
                </a:lnTo>
                <a:lnTo>
                  <a:pt x="1494218" y="279399"/>
                </a:lnTo>
                <a:lnTo>
                  <a:pt x="1460790" y="320039"/>
                </a:lnTo>
                <a:lnTo>
                  <a:pt x="1428982" y="361949"/>
                </a:lnTo>
                <a:lnTo>
                  <a:pt x="1398793" y="403859"/>
                </a:lnTo>
                <a:lnTo>
                  <a:pt x="1370788" y="448309"/>
                </a:lnTo>
                <a:lnTo>
                  <a:pt x="1344669" y="492759"/>
                </a:lnTo>
                <a:lnTo>
                  <a:pt x="1320435" y="538479"/>
                </a:lnTo>
                <a:lnTo>
                  <a:pt x="1298086" y="585469"/>
                </a:lnTo>
                <a:lnTo>
                  <a:pt x="1278119" y="634999"/>
                </a:lnTo>
                <a:lnTo>
                  <a:pt x="1268424" y="659129"/>
                </a:lnTo>
                <a:lnTo>
                  <a:pt x="1247637" y="707389"/>
                </a:lnTo>
                <a:lnTo>
                  <a:pt x="1230786" y="755649"/>
                </a:lnTo>
                <a:lnTo>
                  <a:pt x="1221730" y="793749"/>
                </a:lnTo>
                <a:lnTo>
                  <a:pt x="1216968" y="833119"/>
                </a:lnTo>
                <a:lnTo>
                  <a:pt x="1243457" y="833119"/>
                </a:lnTo>
                <a:lnTo>
                  <a:pt x="1216389" y="861059"/>
                </a:lnTo>
                <a:lnTo>
                  <a:pt x="1217551" y="880109"/>
                </a:lnTo>
                <a:lnTo>
                  <a:pt x="1197669" y="880109"/>
                </a:lnTo>
                <a:lnTo>
                  <a:pt x="1189988" y="887729"/>
                </a:lnTo>
                <a:lnTo>
                  <a:pt x="1182274" y="894079"/>
                </a:lnTo>
                <a:lnTo>
                  <a:pt x="1166685" y="909319"/>
                </a:lnTo>
                <a:lnTo>
                  <a:pt x="1125558" y="944879"/>
                </a:lnTo>
                <a:lnTo>
                  <a:pt x="1082165" y="977899"/>
                </a:lnTo>
                <a:lnTo>
                  <a:pt x="1036226" y="1008379"/>
                </a:lnTo>
                <a:lnTo>
                  <a:pt x="987459" y="1032509"/>
                </a:lnTo>
                <a:lnTo>
                  <a:pt x="983522" y="1033779"/>
                </a:lnTo>
                <a:close/>
              </a:path>
              <a:path w="2298700" h="1113790">
                <a:moveTo>
                  <a:pt x="1776578" y="45719"/>
                </a:moveTo>
                <a:lnTo>
                  <a:pt x="1736337" y="45719"/>
                </a:lnTo>
                <a:lnTo>
                  <a:pt x="1743473" y="40639"/>
                </a:lnTo>
                <a:lnTo>
                  <a:pt x="1757965" y="33019"/>
                </a:lnTo>
                <a:lnTo>
                  <a:pt x="1804684" y="10159"/>
                </a:lnTo>
                <a:lnTo>
                  <a:pt x="1830647" y="0"/>
                </a:lnTo>
                <a:lnTo>
                  <a:pt x="1891568" y="0"/>
                </a:lnTo>
                <a:lnTo>
                  <a:pt x="1865352" y="7619"/>
                </a:lnTo>
                <a:lnTo>
                  <a:pt x="1817639" y="25399"/>
                </a:lnTo>
                <a:lnTo>
                  <a:pt x="1776578" y="45719"/>
                </a:lnTo>
                <a:close/>
              </a:path>
              <a:path w="2298700" h="1113790">
                <a:moveTo>
                  <a:pt x="1429376" y="1093469"/>
                </a:moveTo>
                <a:lnTo>
                  <a:pt x="1344422" y="1093469"/>
                </a:lnTo>
                <a:lnTo>
                  <a:pt x="1393625" y="1083309"/>
                </a:lnTo>
                <a:lnTo>
                  <a:pt x="1441461" y="1069339"/>
                </a:lnTo>
                <a:lnTo>
                  <a:pt x="1487932" y="1051559"/>
                </a:lnTo>
                <a:lnTo>
                  <a:pt x="1533037" y="1031239"/>
                </a:lnTo>
                <a:lnTo>
                  <a:pt x="1576775" y="1008379"/>
                </a:lnTo>
                <a:lnTo>
                  <a:pt x="1619148" y="980439"/>
                </a:lnTo>
                <a:lnTo>
                  <a:pt x="1658061" y="951229"/>
                </a:lnTo>
                <a:lnTo>
                  <a:pt x="1694774" y="919479"/>
                </a:lnTo>
                <a:lnTo>
                  <a:pt x="1729339" y="886459"/>
                </a:lnTo>
                <a:lnTo>
                  <a:pt x="1761808" y="850899"/>
                </a:lnTo>
                <a:lnTo>
                  <a:pt x="1792230" y="812799"/>
                </a:lnTo>
                <a:lnTo>
                  <a:pt x="1820658" y="773429"/>
                </a:lnTo>
                <a:lnTo>
                  <a:pt x="1847141" y="732789"/>
                </a:lnTo>
                <a:lnTo>
                  <a:pt x="1871732" y="690879"/>
                </a:lnTo>
                <a:lnTo>
                  <a:pt x="1894480" y="647699"/>
                </a:lnTo>
                <a:lnTo>
                  <a:pt x="1915438" y="603249"/>
                </a:lnTo>
                <a:lnTo>
                  <a:pt x="1934656" y="558799"/>
                </a:lnTo>
                <a:lnTo>
                  <a:pt x="1952184" y="514349"/>
                </a:lnTo>
                <a:lnTo>
                  <a:pt x="1968075" y="468629"/>
                </a:lnTo>
                <a:lnTo>
                  <a:pt x="1981916" y="424179"/>
                </a:lnTo>
                <a:lnTo>
                  <a:pt x="1994008" y="378459"/>
                </a:lnTo>
                <a:lnTo>
                  <a:pt x="2004025" y="334009"/>
                </a:lnTo>
                <a:lnTo>
                  <a:pt x="2011643" y="287019"/>
                </a:lnTo>
                <a:lnTo>
                  <a:pt x="2016536" y="241299"/>
                </a:lnTo>
                <a:lnTo>
                  <a:pt x="2018379" y="194309"/>
                </a:lnTo>
                <a:lnTo>
                  <a:pt x="2015810" y="139699"/>
                </a:lnTo>
                <a:lnTo>
                  <a:pt x="2006869" y="83819"/>
                </a:lnTo>
                <a:lnTo>
                  <a:pt x="1990422" y="31749"/>
                </a:lnTo>
                <a:lnTo>
                  <a:pt x="1974274" y="0"/>
                </a:lnTo>
                <a:lnTo>
                  <a:pt x="1996217" y="0"/>
                </a:lnTo>
                <a:lnTo>
                  <a:pt x="2012530" y="35559"/>
                </a:lnTo>
                <a:lnTo>
                  <a:pt x="2029333" y="95249"/>
                </a:lnTo>
                <a:lnTo>
                  <a:pt x="2035767" y="142239"/>
                </a:lnTo>
                <a:lnTo>
                  <a:pt x="2038037" y="187959"/>
                </a:lnTo>
                <a:lnTo>
                  <a:pt x="2037952" y="194309"/>
                </a:lnTo>
                <a:lnTo>
                  <a:pt x="2036769" y="234949"/>
                </a:lnTo>
                <a:lnTo>
                  <a:pt x="2032211" y="281939"/>
                </a:lnTo>
                <a:lnTo>
                  <a:pt x="2024865" y="328929"/>
                </a:lnTo>
                <a:lnTo>
                  <a:pt x="2015168" y="374649"/>
                </a:lnTo>
                <a:lnTo>
                  <a:pt x="2003556" y="419099"/>
                </a:lnTo>
                <a:lnTo>
                  <a:pt x="1988456" y="469899"/>
                </a:lnTo>
                <a:lnTo>
                  <a:pt x="1971338" y="519429"/>
                </a:lnTo>
                <a:lnTo>
                  <a:pt x="1952201" y="568959"/>
                </a:lnTo>
                <a:lnTo>
                  <a:pt x="1931047" y="617219"/>
                </a:lnTo>
                <a:lnTo>
                  <a:pt x="1907874" y="664209"/>
                </a:lnTo>
                <a:lnTo>
                  <a:pt x="1882683" y="709929"/>
                </a:lnTo>
                <a:lnTo>
                  <a:pt x="1855474" y="755649"/>
                </a:lnTo>
                <a:lnTo>
                  <a:pt x="1826485" y="798829"/>
                </a:lnTo>
                <a:lnTo>
                  <a:pt x="1795206" y="840739"/>
                </a:lnTo>
                <a:lnTo>
                  <a:pt x="1761628" y="880109"/>
                </a:lnTo>
                <a:lnTo>
                  <a:pt x="1725742" y="916939"/>
                </a:lnTo>
                <a:lnTo>
                  <a:pt x="1687538" y="952499"/>
                </a:lnTo>
                <a:lnTo>
                  <a:pt x="1647009" y="984249"/>
                </a:lnTo>
                <a:lnTo>
                  <a:pt x="1604146" y="1014729"/>
                </a:lnTo>
                <a:lnTo>
                  <a:pt x="1564291" y="1037589"/>
                </a:lnTo>
                <a:lnTo>
                  <a:pt x="1523156" y="1057909"/>
                </a:lnTo>
                <a:lnTo>
                  <a:pt x="1480740" y="1075689"/>
                </a:lnTo>
                <a:lnTo>
                  <a:pt x="1437043" y="1090929"/>
                </a:lnTo>
                <a:lnTo>
                  <a:pt x="1429376" y="1093469"/>
                </a:lnTo>
                <a:close/>
              </a:path>
              <a:path w="2298700" h="1113790">
                <a:moveTo>
                  <a:pt x="1243457" y="833119"/>
                </a:moveTo>
                <a:lnTo>
                  <a:pt x="1216968" y="833119"/>
                </a:lnTo>
                <a:lnTo>
                  <a:pt x="1246926" y="801369"/>
                </a:lnTo>
                <a:lnTo>
                  <a:pt x="1276143" y="769619"/>
                </a:lnTo>
                <a:lnTo>
                  <a:pt x="1304670" y="736599"/>
                </a:lnTo>
                <a:lnTo>
                  <a:pt x="1332558" y="703579"/>
                </a:lnTo>
                <a:lnTo>
                  <a:pt x="1362846" y="665479"/>
                </a:lnTo>
                <a:lnTo>
                  <a:pt x="1392458" y="627379"/>
                </a:lnTo>
                <a:lnTo>
                  <a:pt x="1421394" y="589279"/>
                </a:lnTo>
                <a:lnTo>
                  <a:pt x="1449655" y="549909"/>
                </a:lnTo>
                <a:lnTo>
                  <a:pt x="1477240" y="510539"/>
                </a:lnTo>
                <a:lnTo>
                  <a:pt x="1504150" y="471169"/>
                </a:lnTo>
                <a:lnTo>
                  <a:pt x="1530383" y="430529"/>
                </a:lnTo>
                <a:lnTo>
                  <a:pt x="1555941" y="389889"/>
                </a:lnTo>
                <a:lnTo>
                  <a:pt x="1579457" y="349249"/>
                </a:lnTo>
                <a:lnTo>
                  <a:pt x="1601912" y="308609"/>
                </a:lnTo>
                <a:lnTo>
                  <a:pt x="1623304" y="266699"/>
                </a:lnTo>
                <a:lnTo>
                  <a:pt x="1643635" y="224789"/>
                </a:lnTo>
                <a:lnTo>
                  <a:pt x="1673440" y="160019"/>
                </a:lnTo>
                <a:lnTo>
                  <a:pt x="1700215" y="92709"/>
                </a:lnTo>
                <a:lnTo>
                  <a:pt x="1720427" y="92709"/>
                </a:lnTo>
                <a:lnTo>
                  <a:pt x="1704896" y="133349"/>
                </a:lnTo>
                <a:lnTo>
                  <a:pt x="1685562" y="180339"/>
                </a:lnTo>
                <a:lnTo>
                  <a:pt x="1664851" y="227329"/>
                </a:lnTo>
                <a:lnTo>
                  <a:pt x="1642764" y="273049"/>
                </a:lnTo>
                <a:lnTo>
                  <a:pt x="1619301" y="318769"/>
                </a:lnTo>
                <a:lnTo>
                  <a:pt x="1594461" y="363219"/>
                </a:lnTo>
                <a:lnTo>
                  <a:pt x="1570923" y="402589"/>
                </a:lnTo>
                <a:lnTo>
                  <a:pt x="1546336" y="441959"/>
                </a:lnTo>
                <a:lnTo>
                  <a:pt x="1520924" y="480059"/>
                </a:lnTo>
                <a:lnTo>
                  <a:pt x="1494913" y="518159"/>
                </a:lnTo>
                <a:lnTo>
                  <a:pt x="1466056" y="560069"/>
                </a:lnTo>
                <a:lnTo>
                  <a:pt x="1436541" y="600709"/>
                </a:lnTo>
                <a:lnTo>
                  <a:pt x="1406354" y="640079"/>
                </a:lnTo>
                <a:lnTo>
                  <a:pt x="1375479" y="680719"/>
                </a:lnTo>
                <a:lnTo>
                  <a:pt x="1313268" y="755649"/>
                </a:lnTo>
                <a:lnTo>
                  <a:pt x="1281870" y="792479"/>
                </a:lnTo>
                <a:lnTo>
                  <a:pt x="1249609" y="826769"/>
                </a:lnTo>
                <a:lnTo>
                  <a:pt x="1243457" y="833119"/>
                </a:lnTo>
                <a:close/>
              </a:path>
              <a:path w="2298700" h="1113790">
                <a:moveTo>
                  <a:pt x="1343192" y="1113789"/>
                </a:moveTo>
                <a:lnTo>
                  <a:pt x="1335686" y="1113789"/>
                </a:lnTo>
                <a:lnTo>
                  <a:pt x="1329739" y="1107439"/>
                </a:lnTo>
                <a:lnTo>
                  <a:pt x="1317796" y="1097279"/>
                </a:lnTo>
                <a:lnTo>
                  <a:pt x="1311509" y="1092199"/>
                </a:lnTo>
                <a:lnTo>
                  <a:pt x="1305402" y="1085849"/>
                </a:lnTo>
                <a:lnTo>
                  <a:pt x="1296134" y="1076959"/>
                </a:lnTo>
                <a:lnTo>
                  <a:pt x="1256315" y="1032509"/>
                </a:lnTo>
                <a:lnTo>
                  <a:pt x="1232752" y="995679"/>
                </a:lnTo>
                <a:lnTo>
                  <a:pt x="1214628" y="956309"/>
                </a:lnTo>
                <a:lnTo>
                  <a:pt x="1202509" y="914399"/>
                </a:lnTo>
                <a:lnTo>
                  <a:pt x="1198019" y="883919"/>
                </a:lnTo>
                <a:lnTo>
                  <a:pt x="1197669" y="880109"/>
                </a:lnTo>
                <a:lnTo>
                  <a:pt x="1217551" y="880109"/>
                </a:lnTo>
                <a:lnTo>
                  <a:pt x="1217861" y="885189"/>
                </a:lnTo>
                <a:lnTo>
                  <a:pt x="1221415" y="909319"/>
                </a:lnTo>
                <a:lnTo>
                  <a:pt x="1234769" y="955039"/>
                </a:lnTo>
                <a:lnTo>
                  <a:pt x="1254692" y="994409"/>
                </a:lnTo>
                <a:lnTo>
                  <a:pt x="1280447" y="1031239"/>
                </a:lnTo>
                <a:lnTo>
                  <a:pt x="1310775" y="1064259"/>
                </a:lnTo>
                <a:lnTo>
                  <a:pt x="1344422" y="1093469"/>
                </a:lnTo>
                <a:lnTo>
                  <a:pt x="1429376" y="1093469"/>
                </a:lnTo>
                <a:lnTo>
                  <a:pt x="1414040" y="1098549"/>
                </a:lnTo>
                <a:lnTo>
                  <a:pt x="1390827" y="1103629"/>
                </a:lnTo>
                <a:lnTo>
                  <a:pt x="1379104" y="1107439"/>
                </a:lnTo>
                <a:lnTo>
                  <a:pt x="1355286" y="1112519"/>
                </a:lnTo>
                <a:lnTo>
                  <a:pt x="1343192" y="1113789"/>
                </a:lnTo>
                <a:close/>
              </a:path>
              <a:path w="2298700" h="1113790">
                <a:moveTo>
                  <a:pt x="907329" y="1051559"/>
                </a:moveTo>
                <a:lnTo>
                  <a:pt x="866600" y="1049019"/>
                </a:lnTo>
                <a:lnTo>
                  <a:pt x="827313" y="1036319"/>
                </a:lnTo>
                <a:lnTo>
                  <a:pt x="794802" y="1013459"/>
                </a:lnTo>
                <a:lnTo>
                  <a:pt x="768283" y="982979"/>
                </a:lnTo>
                <a:lnTo>
                  <a:pt x="746982" y="949959"/>
                </a:lnTo>
                <a:lnTo>
                  <a:pt x="730123" y="913129"/>
                </a:lnTo>
                <a:lnTo>
                  <a:pt x="751376" y="913129"/>
                </a:lnTo>
                <a:lnTo>
                  <a:pt x="755603" y="923289"/>
                </a:lnTo>
                <a:lnTo>
                  <a:pt x="763352" y="938529"/>
                </a:lnTo>
                <a:lnTo>
                  <a:pt x="803454" y="994409"/>
                </a:lnTo>
                <a:lnTo>
                  <a:pt x="859599" y="1027429"/>
                </a:lnTo>
                <a:lnTo>
                  <a:pt x="892968" y="1033779"/>
                </a:lnTo>
                <a:lnTo>
                  <a:pt x="983522" y="1033779"/>
                </a:lnTo>
                <a:lnTo>
                  <a:pt x="948087" y="1045209"/>
                </a:lnTo>
                <a:lnTo>
                  <a:pt x="907329" y="1051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578530"/>
            <a:ext cx="842625" cy="205917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747447" y="700636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5">
                <a:moveTo>
                  <a:pt x="0" y="5140"/>
                </a:moveTo>
                <a:lnTo>
                  <a:pt x="1713" y="244"/>
                </a:lnTo>
                <a:lnTo>
                  <a:pt x="2448" y="0"/>
                </a:lnTo>
                <a:lnTo>
                  <a:pt x="1958" y="2937"/>
                </a:lnTo>
                <a:lnTo>
                  <a:pt x="1468" y="4161"/>
                </a:lnTo>
                <a:lnTo>
                  <a:pt x="0" y="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2112" y="591208"/>
            <a:ext cx="2540" cy="3810"/>
          </a:xfrm>
          <a:custGeom>
            <a:avLst/>
            <a:gdLst/>
            <a:ahLst/>
            <a:cxnLst/>
            <a:rect l="l" t="t" r="r" b="b"/>
            <a:pathLst>
              <a:path w="2539" h="3809">
                <a:moveTo>
                  <a:pt x="2448" y="3427"/>
                </a:moveTo>
                <a:lnTo>
                  <a:pt x="0" y="1958"/>
                </a:lnTo>
                <a:lnTo>
                  <a:pt x="489" y="0"/>
                </a:lnTo>
                <a:lnTo>
                  <a:pt x="2448" y="3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1852" y="654123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489" y="489"/>
                </a:moveTo>
                <a:lnTo>
                  <a:pt x="0" y="489"/>
                </a:lnTo>
                <a:lnTo>
                  <a:pt x="2203" y="0"/>
                </a:lnTo>
                <a:lnTo>
                  <a:pt x="1468" y="244"/>
                </a:lnTo>
                <a:lnTo>
                  <a:pt x="489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7646" y="553753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1958" y="244"/>
                </a:moveTo>
                <a:lnTo>
                  <a:pt x="0" y="0"/>
                </a:lnTo>
                <a:lnTo>
                  <a:pt x="979" y="0"/>
                </a:lnTo>
                <a:lnTo>
                  <a:pt x="1958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8811" y="71703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489"/>
                </a:moveTo>
                <a:lnTo>
                  <a:pt x="0" y="244"/>
                </a:lnTo>
                <a:lnTo>
                  <a:pt x="244" y="0"/>
                </a:lnTo>
                <a:lnTo>
                  <a:pt x="244" y="244"/>
                </a:lnTo>
                <a:lnTo>
                  <a:pt x="0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8159" y="721935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0" y="1468"/>
                </a:moveTo>
                <a:lnTo>
                  <a:pt x="2203" y="489"/>
                </a:lnTo>
                <a:lnTo>
                  <a:pt x="2203" y="0"/>
                </a:lnTo>
                <a:lnTo>
                  <a:pt x="2448" y="1223"/>
                </a:lnTo>
                <a:lnTo>
                  <a:pt x="0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9567" y="529284"/>
            <a:ext cx="40640" cy="31115"/>
          </a:xfrm>
          <a:custGeom>
            <a:avLst/>
            <a:gdLst/>
            <a:ahLst/>
            <a:cxnLst/>
            <a:rect l="l" t="t" r="r" b="b"/>
            <a:pathLst>
              <a:path w="40639" h="31115">
                <a:moveTo>
                  <a:pt x="977" y="30835"/>
                </a:moveTo>
                <a:lnTo>
                  <a:pt x="723" y="30353"/>
                </a:lnTo>
                <a:lnTo>
                  <a:pt x="482" y="30353"/>
                </a:lnTo>
                <a:lnTo>
                  <a:pt x="0" y="30099"/>
                </a:lnTo>
                <a:lnTo>
                  <a:pt x="241" y="30353"/>
                </a:lnTo>
                <a:lnTo>
                  <a:pt x="723" y="30594"/>
                </a:lnTo>
                <a:lnTo>
                  <a:pt x="977" y="30835"/>
                </a:lnTo>
                <a:close/>
              </a:path>
              <a:path w="40639" h="31115">
                <a:moveTo>
                  <a:pt x="14922" y="21043"/>
                </a:moveTo>
                <a:lnTo>
                  <a:pt x="14439" y="20307"/>
                </a:lnTo>
                <a:lnTo>
                  <a:pt x="13703" y="19583"/>
                </a:lnTo>
                <a:lnTo>
                  <a:pt x="14922" y="21043"/>
                </a:lnTo>
                <a:close/>
              </a:path>
              <a:path w="40639" h="31115">
                <a:moveTo>
                  <a:pt x="34264" y="4152"/>
                </a:moveTo>
                <a:lnTo>
                  <a:pt x="33045" y="2933"/>
                </a:lnTo>
                <a:lnTo>
                  <a:pt x="33782" y="3911"/>
                </a:lnTo>
                <a:lnTo>
                  <a:pt x="34023" y="4394"/>
                </a:lnTo>
                <a:lnTo>
                  <a:pt x="34264" y="4394"/>
                </a:lnTo>
                <a:lnTo>
                  <a:pt x="34264" y="4152"/>
                </a:lnTo>
                <a:close/>
              </a:path>
              <a:path w="40639" h="31115">
                <a:moveTo>
                  <a:pt x="40144" y="482"/>
                </a:moveTo>
                <a:lnTo>
                  <a:pt x="39903" y="241"/>
                </a:lnTo>
                <a:lnTo>
                  <a:pt x="39903" y="0"/>
                </a:lnTo>
                <a:lnTo>
                  <a:pt x="39649" y="0"/>
                </a:lnTo>
                <a:lnTo>
                  <a:pt x="39649" y="482"/>
                </a:lnTo>
                <a:lnTo>
                  <a:pt x="40144" y="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73774" y="656571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692" y="1958"/>
                </a:moveTo>
                <a:lnTo>
                  <a:pt x="244" y="1224"/>
                </a:lnTo>
                <a:lnTo>
                  <a:pt x="244" y="734"/>
                </a:lnTo>
                <a:lnTo>
                  <a:pt x="0" y="244"/>
                </a:lnTo>
                <a:lnTo>
                  <a:pt x="0" y="0"/>
                </a:lnTo>
                <a:lnTo>
                  <a:pt x="734" y="244"/>
                </a:lnTo>
                <a:lnTo>
                  <a:pt x="1468" y="734"/>
                </a:lnTo>
                <a:lnTo>
                  <a:pt x="2692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0897" y="532459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09">
                <a:moveTo>
                  <a:pt x="647" y="3530"/>
                </a:moveTo>
                <a:lnTo>
                  <a:pt x="482" y="3187"/>
                </a:lnTo>
                <a:lnTo>
                  <a:pt x="0" y="2692"/>
                </a:lnTo>
                <a:lnTo>
                  <a:pt x="647" y="3530"/>
                </a:lnTo>
                <a:close/>
              </a:path>
              <a:path w="3810" h="3809">
                <a:moveTo>
                  <a:pt x="3429" y="977"/>
                </a:moveTo>
                <a:lnTo>
                  <a:pt x="2933" y="0"/>
                </a:lnTo>
                <a:lnTo>
                  <a:pt x="2933" y="1219"/>
                </a:lnTo>
                <a:lnTo>
                  <a:pt x="3175" y="1219"/>
                </a:lnTo>
                <a:lnTo>
                  <a:pt x="3429" y="1473"/>
                </a:lnTo>
                <a:lnTo>
                  <a:pt x="3429" y="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2057" y="698194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3175" y="1219"/>
                </a:moveTo>
                <a:lnTo>
                  <a:pt x="2451" y="495"/>
                </a:lnTo>
                <a:lnTo>
                  <a:pt x="2197" y="0"/>
                </a:lnTo>
                <a:lnTo>
                  <a:pt x="1219" y="1955"/>
                </a:lnTo>
                <a:lnTo>
                  <a:pt x="482" y="4406"/>
                </a:lnTo>
                <a:lnTo>
                  <a:pt x="0" y="7099"/>
                </a:lnTo>
                <a:lnTo>
                  <a:pt x="1714" y="3187"/>
                </a:lnTo>
                <a:lnTo>
                  <a:pt x="1955" y="3911"/>
                </a:lnTo>
                <a:lnTo>
                  <a:pt x="3175" y="1219"/>
                </a:lnTo>
                <a:close/>
              </a:path>
              <a:path w="6350" h="7620">
                <a:moveTo>
                  <a:pt x="4648" y="2324"/>
                </a:moveTo>
                <a:lnTo>
                  <a:pt x="4406" y="2933"/>
                </a:lnTo>
                <a:lnTo>
                  <a:pt x="4648" y="2692"/>
                </a:lnTo>
                <a:lnTo>
                  <a:pt x="4648" y="2324"/>
                </a:lnTo>
                <a:close/>
              </a:path>
              <a:path w="6350" h="7620">
                <a:moveTo>
                  <a:pt x="4978" y="2362"/>
                </a:moveTo>
                <a:lnTo>
                  <a:pt x="4889" y="1714"/>
                </a:lnTo>
                <a:lnTo>
                  <a:pt x="4800" y="1955"/>
                </a:lnTo>
                <a:lnTo>
                  <a:pt x="4889" y="2324"/>
                </a:lnTo>
                <a:close/>
              </a:path>
              <a:path w="6350" h="7620">
                <a:moveTo>
                  <a:pt x="6121" y="1955"/>
                </a:moveTo>
                <a:lnTo>
                  <a:pt x="5143" y="2451"/>
                </a:lnTo>
                <a:lnTo>
                  <a:pt x="4978" y="2362"/>
                </a:lnTo>
                <a:lnTo>
                  <a:pt x="5143" y="3670"/>
                </a:lnTo>
                <a:lnTo>
                  <a:pt x="5842" y="2451"/>
                </a:lnTo>
                <a:lnTo>
                  <a:pt x="6121" y="1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2616" y="52217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244"/>
                </a:moveTo>
                <a:lnTo>
                  <a:pt x="489" y="244"/>
                </a:lnTo>
                <a:lnTo>
                  <a:pt x="244" y="244"/>
                </a:lnTo>
                <a:lnTo>
                  <a:pt x="0" y="0"/>
                </a:lnTo>
                <a:lnTo>
                  <a:pt x="0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8008" y="255089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979" y="734"/>
                </a:moveTo>
                <a:lnTo>
                  <a:pt x="489" y="489"/>
                </a:lnTo>
                <a:lnTo>
                  <a:pt x="0" y="0"/>
                </a:lnTo>
                <a:lnTo>
                  <a:pt x="1713" y="0"/>
                </a:lnTo>
                <a:lnTo>
                  <a:pt x="3427" y="244"/>
                </a:lnTo>
                <a:lnTo>
                  <a:pt x="979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8677" y="47835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1958" y="4161"/>
                </a:moveTo>
                <a:lnTo>
                  <a:pt x="2448" y="1958"/>
                </a:lnTo>
                <a:lnTo>
                  <a:pt x="0" y="0"/>
                </a:lnTo>
                <a:lnTo>
                  <a:pt x="1224" y="734"/>
                </a:lnTo>
                <a:lnTo>
                  <a:pt x="2203" y="1713"/>
                </a:lnTo>
                <a:lnTo>
                  <a:pt x="3427" y="2203"/>
                </a:lnTo>
                <a:lnTo>
                  <a:pt x="1958" y="41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30205" y="517521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5">
                <a:moveTo>
                  <a:pt x="3427" y="5140"/>
                </a:moveTo>
                <a:lnTo>
                  <a:pt x="0" y="979"/>
                </a:lnTo>
                <a:lnTo>
                  <a:pt x="0" y="0"/>
                </a:lnTo>
                <a:lnTo>
                  <a:pt x="2448" y="2203"/>
                </a:lnTo>
                <a:lnTo>
                  <a:pt x="3182" y="3182"/>
                </a:lnTo>
                <a:lnTo>
                  <a:pt x="3427" y="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40368" y="40686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89" y="734"/>
                </a:moveTo>
                <a:lnTo>
                  <a:pt x="0" y="0"/>
                </a:lnTo>
                <a:lnTo>
                  <a:pt x="979" y="489"/>
                </a:lnTo>
                <a:lnTo>
                  <a:pt x="489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11223" y="716793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0" y="734"/>
                </a:moveTo>
                <a:lnTo>
                  <a:pt x="489" y="0"/>
                </a:lnTo>
                <a:lnTo>
                  <a:pt x="244" y="489"/>
                </a:lnTo>
                <a:lnTo>
                  <a:pt x="0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2081" y="402463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0" y="0"/>
                </a:moveTo>
                <a:lnTo>
                  <a:pt x="244" y="734"/>
                </a:lnTo>
                <a:lnTo>
                  <a:pt x="244" y="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33639" y="247500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713"/>
                </a:moveTo>
                <a:lnTo>
                  <a:pt x="1468" y="0"/>
                </a:lnTo>
                <a:lnTo>
                  <a:pt x="979" y="734"/>
                </a:lnTo>
                <a:lnTo>
                  <a:pt x="0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649" y="599045"/>
            <a:ext cx="24765" cy="31115"/>
          </a:xfrm>
          <a:custGeom>
            <a:avLst/>
            <a:gdLst/>
            <a:ahLst/>
            <a:cxnLst/>
            <a:rect l="l" t="t" r="r" b="b"/>
            <a:pathLst>
              <a:path w="24764" h="31115">
                <a:moveTo>
                  <a:pt x="241" y="29375"/>
                </a:moveTo>
                <a:lnTo>
                  <a:pt x="0" y="29375"/>
                </a:lnTo>
                <a:lnTo>
                  <a:pt x="0" y="30607"/>
                </a:lnTo>
                <a:lnTo>
                  <a:pt x="241" y="29870"/>
                </a:lnTo>
                <a:lnTo>
                  <a:pt x="241" y="29375"/>
                </a:lnTo>
                <a:close/>
              </a:path>
              <a:path w="24764" h="31115">
                <a:moveTo>
                  <a:pt x="24485" y="2209"/>
                </a:moveTo>
                <a:lnTo>
                  <a:pt x="23012" y="0"/>
                </a:lnTo>
                <a:lnTo>
                  <a:pt x="23253" y="977"/>
                </a:lnTo>
                <a:lnTo>
                  <a:pt x="23507" y="1714"/>
                </a:lnTo>
                <a:lnTo>
                  <a:pt x="23253" y="2451"/>
                </a:lnTo>
                <a:lnTo>
                  <a:pt x="22034" y="2451"/>
                </a:lnTo>
                <a:lnTo>
                  <a:pt x="22034" y="3429"/>
                </a:lnTo>
                <a:lnTo>
                  <a:pt x="23012" y="3670"/>
                </a:lnTo>
                <a:lnTo>
                  <a:pt x="23253" y="3429"/>
                </a:lnTo>
                <a:lnTo>
                  <a:pt x="23507" y="2451"/>
                </a:lnTo>
                <a:lnTo>
                  <a:pt x="23990" y="2451"/>
                </a:lnTo>
                <a:lnTo>
                  <a:pt x="24485" y="2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22612" y="512380"/>
            <a:ext cx="33020" cy="17145"/>
          </a:xfrm>
          <a:custGeom>
            <a:avLst/>
            <a:gdLst/>
            <a:ahLst/>
            <a:cxnLst/>
            <a:rect l="l" t="t" r="r" b="b"/>
            <a:pathLst>
              <a:path w="33020" h="17145">
                <a:moveTo>
                  <a:pt x="7099" y="15671"/>
                </a:moveTo>
                <a:lnTo>
                  <a:pt x="6362" y="14693"/>
                </a:lnTo>
                <a:lnTo>
                  <a:pt x="6565" y="15951"/>
                </a:lnTo>
                <a:lnTo>
                  <a:pt x="6362" y="16167"/>
                </a:lnTo>
                <a:lnTo>
                  <a:pt x="6604" y="16649"/>
                </a:lnTo>
                <a:lnTo>
                  <a:pt x="6604" y="16167"/>
                </a:lnTo>
                <a:lnTo>
                  <a:pt x="6604" y="15913"/>
                </a:lnTo>
                <a:lnTo>
                  <a:pt x="6604" y="15671"/>
                </a:lnTo>
                <a:lnTo>
                  <a:pt x="7099" y="15671"/>
                </a:lnTo>
                <a:close/>
              </a:path>
              <a:path w="33020" h="17145">
                <a:moveTo>
                  <a:pt x="7835" y="8572"/>
                </a:moveTo>
                <a:lnTo>
                  <a:pt x="5626" y="5880"/>
                </a:lnTo>
                <a:lnTo>
                  <a:pt x="1955" y="3683"/>
                </a:lnTo>
                <a:lnTo>
                  <a:pt x="977" y="4406"/>
                </a:lnTo>
                <a:lnTo>
                  <a:pt x="2451" y="7835"/>
                </a:lnTo>
                <a:lnTo>
                  <a:pt x="1460" y="7099"/>
                </a:lnTo>
                <a:lnTo>
                  <a:pt x="736" y="6121"/>
                </a:lnTo>
                <a:lnTo>
                  <a:pt x="0" y="5397"/>
                </a:lnTo>
                <a:lnTo>
                  <a:pt x="1219" y="7835"/>
                </a:lnTo>
                <a:lnTo>
                  <a:pt x="3670" y="11760"/>
                </a:lnTo>
                <a:lnTo>
                  <a:pt x="7340" y="14693"/>
                </a:lnTo>
                <a:lnTo>
                  <a:pt x="4406" y="10528"/>
                </a:lnTo>
                <a:lnTo>
                  <a:pt x="6121" y="11760"/>
                </a:lnTo>
                <a:lnTo>
                  <a:pt x="2451" y="6858"/>
                </a:lnTo>
                <a:lnTo>
                  <a:pt x="2933" y="5880"/>
                </a:lnTo>
                <a:lnTo>
                  <a:pt x="4889" y="7099"/>
                </a:lnTo>
                <a:lnTo>
                  <a:pt x="6121" y="8572"/>
                </a:lnTo>
                <a:lnTo>
                  <a:pt x="5384" y="7353"/>
                </a:lnTo>
                <a:lnTo>
                  <a:pt x="7835" y="8572"/>
                </a:lnTo>
                <a:close/>
              </a:path>
              <a:path w="33020" h="17145">
                <a:moveTo>
                  <a:pt x="32435" y="254"/>
                </a:moveTo>
                <a:lnTo>
                  <a:pt x="32308" y="0"/>
                </a:lnTo>
                <a:lnTo>
                  <a:pt x="32308" y="254"/>
                </a:lnTo>
                <a:lnTo>
                  <a:pt x="32435" y="254"/>
                </a:lnTo>
                <a:close/>
              </a:path>
              <a:path w="33020" h="17145">
                <a:moveTo>
                  <a:pt x="32804" y="495"/>
                </a:moveTo>
                <a:lnTo>
                  <a:pt x="32562" y="254"/>
                </a:lnTo>
                <a:lnTo>
                  <a:pt x="32435" y="254"/>
                </a:lnTo>
                <a:lnTo>
                  <a:pt x="32562" y="736"/>
                </a:lnTo>
                <a:lnTo>
                  <a:pt x="32804" y="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45489" y="694027"/>
            <a:ext cx="1270" cy="2540"/>
          </a:xfrm>
          <a:custGeom>
            <a:avLst/>
            <a:gdLst/>
            <a:ahLst/>
            <a:cxnLst/>
            <a:rect l="l" t="t" r="r" b="b"/>
            <a:pathLst>
              <a:path w="1269" h="2540">
                <a:moveTo>
                  <a:pt x="244" y="1958"/>
                </a:moveTo>
                <a:lnTo>
                  <a:pt x="0" y="1713"/>
                </a:lnTo>
                <a:lnTo>
                  <a:pt x="244" y="979"/>
                </a:lnTo>
                <a:lnTo>
                  <a:pt x="734" y="489"/>
                </a:lnTo>
                <a:lnTo>
                  <a:pt x="979" y="0"/>
                </a:lnTo>
                <a:lnTo>
                  <a:pt x="734" y="734"/>
                </a:lnTo>
                <a:lnTo>
                  <a:pt x="489" y="1224"/>
                </a:lnTo>
                <a:lnTo>
                  <a:pt x="244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0802" y="18703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979" y="244"/>
                </a:moveTo>
                <a:lnTo>
                  <a:pt x="0" y="244"/>
                </a:lnTo>
                <a:lnTo>
                  <a:pt x="1224" y="0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05453" y="66099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69">
                <a:moveTo>
                  <a:pt x="1224" y="734"/>
                </a:moveTo>
                <a:lnTo>
                  <a:pt x="489" y="734"/>
                </a:lnTo>
                <a:lnTo>
                  <a:pt x="244" y="489"/>
                </a:lnTo>
                <a:lnTo>
                  <a:pt x="0" y="489"/>
                </a:lnTo>
                <a:lnTo>
                  <a:pt x="1468" y="0"/>
                </a:lnTo>
                <a:lnTo>
                  <a:pt x="3182" y="0"/>
                </a:lnTo>
                <a:lnTo>
                  <a:pt x="1224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84803" y="6169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979" y="979"/>
                </a:moveTo>
                <a:lnTo>
                  <a:pt x="0" y="0"/>
                </a:lnTo>
                <a:lnTo>
                  <a:pt x="1224" y="489"/>
                </a:lnTo>
                <a:lnTo>
                  <a:pt x="979" y="734"/>
                </a:lnTo>
                <a:lnTo>
                  <a:pt x="979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08391" y="60224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5">
                <a:moveTo>
                  <a:pt x="0" y="1468"/>
                </a:moveTo>
                <a:lnTo>
                  <a:pt x="979" y="0"/>
                </a:lnTo>
                <a:lnTo>
                  <a:pt x="979" y="489"/>
                </a:lnTo>
                <a:lnTo>
                  <a:pt x="734" y="979"/>
                </a:lnTo>
                <a:lnTo>
                  <a:pt x="0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82600" y="7295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4">
                <a:moveTo>
                  <a:pt x="0" y="0"/>
                </a:moveTo>
                <a:lnTo>
                  <a:pt x="1224" y="489"/>
                </a:lnTo>
                <a:lnTo>
                  <a:pt x="979" y="244"/>
                </a:lnTo>
                <a:lnTo>
                  <a:pt x="489" y="2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9576" y="18409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6" y="254"/>
                </a:moveTo>
                <a:lnTo>
                  <a:pt x="482" y="0"/>
                </a:lnTo>
                <a:lnTo>
                  <a:pt x="0" y="0"/>
                </a:lnTo>
                <a:lnTo>
                  <a:pt x="482" y="254"/>
                </a:lnTo>
                <a:lnTo>
                  <a:pt x="736" y="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74516" y="53136"/>
            <a:ext cx="12065" cy="22860"/>
          </a:xfrm>
          <a:custGeom>
            <a:avLst/>
            <a:gdLst/>
            <a:ahLst/>
            <a:cxnLst/>
            <a:rect l="l" t="t" r="r" b="b"/>
            <a:pathLst>
              <a:path w="12064" h="22859">
                <a:moveTo>
                  <a:pt x="10693" y="20840"/>
                </a:moveTo>
                <a:lnTo>
                  <a:pt x="10528" y="20561"/>
                </a:lnTo>
                <a:lnTo>
                  <a:pt x="9296" y="20066"/>
                </a:lnTo>
                <a:lnTo>
                  <a:pt x="10693" y="20840"/>
                </a:lnTo>
                <a:close/>
              </a:path>
              <a:path w="12064" h="22859">
                <a:moveTo>
                  <a:pt x="11264" y="21780"/>
                </a:moveTo>
                <a:lnTo>
                  <a:pt x="10972" y="21310"/>
                </a:lnTo>
                <a:lnTo>
                  <a:pt x="5143" y="21539"/>
                </a:lnTo>
                <a:lnTo>
                  <a:pt x="7581" y="22758"/>
                </a:lnTo>
                <a:lnTo>
                  <a:pt x="8077" y="22275"/>
                </a:lnTo>
                <a:lnTo>
                  <a:pt x="11264" y="21780"/>
                </a:lnTo>
                <a:close/>
              </a:path>
              <a:path w="12064" h="22859">
                <a:moveTo>
                  <a:pt x="11264" y="7823"/>
                </a:moveTo>
                <a:lnTo>
                  <a:pt x="6604" y="5867"/>
                </a:lnTo>
                <a:lnTo>
                  <a:pt x="8572" y="6108"/>
                </a:lnTo>
                <a:lnTo>
                  <a:pt x="2933" y="3911"/>
                </a:lnTo>
                <a:lnTo>
                  <a:pt x="2451" y="2933"/>
                </a:lnTo>
                <a:lnTo>
                  <a:pt x="4889" y="2933"/>
                </a:lnTo>
                <a:lnTo>
                  <a:pt x="6858" y="3416"/>
                </a:lnTo>
                <a:lnTo>
                  <a:pt x="5626" y="2933"/>
                </a:lnTo>
                <a:lnTo>
                  <a:pt x="8318" y="2438"/>
                </a:lnTo>
                <a:lnTo>
                  <a:pt x="5143" y="1460"/>
                </a:lnTo>
                <a:lnTo>
                  <a:pt x="977" y="1714"/>
                </a:lnTo>
                <a:lnTo>
                  <a:pt x="482" y="2692"/>
                </a:lnTo>
                <a:lnTo>
                  <a:pt x="3429" y="4889"/>
                </a:lnTo>
                <a:lnTo>
                  <a:pt x="2197" y="4889"/>
                </a:lnTo>
                <a:lnTo>
                  <a:pt x="977" y="4406"/>
                </a:lnTo>
                <a:lnTo>
                  <a:pt x="0" y="4152"/>
                </a:lnTo>
                <a:lnTo>
                  <a:pt x="2197" y="5384"/>
                </a:lnTo>
                <a:lnTo>
                  <a:pt x="6362" y="7340"/>
                </a:lnTo>
                <a:lnTo>
                  <a:pt x="11264" y="7823"/>
                </a:lnTo>
                <a:close/>
              </a:path>
              <a:path w="12064" h="22859">
                <a:moveTo>
                  <a:pt x="11506" y="21297"/>
                </a:moveTo>
                <a:lnTo>
                  <a:pt x="10693" y="20840"/>
                </a:lnTo>
                <a:lnTo>
                  <a:pt x="10972" y="21310"/>
                </a:lnTo>
                <a:lnTo>
                  <a:pt x="11506" y="21297"/>
                </a:lnTo>
                <a:close/>
              </a:path>
              <a:path w="12064" h="22859">
                <a:moveTo>
                  <a:pt x="11988" y="2438"/>
                </a:moveTo>
                <a:lnTo>
                  <a:pt x="10769" y="977"/>
                </a:lnTo>
                <a:lnTo>
                  <a:pt x="9550" y="482"/>
                </a:lnTo>
                <a:lnTo>
                  <a:pt x="6362" y="0"/>
                </a:lnTo>
                <a:lnTo>
                  <a:pt x="6858" y="723"/>
                </a:lnTo>
                <a:lnTo>
                  <a:pt x="11988" y="2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08880" y="32316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979" y="979"/>
                </a:moveTo>
                <a:lnTo>
                  <a:pt x="0" y="0"/>
                </a:lnTo>
                <a:lnTo>
                  <a:pt x="734" y="489"/>
                </a:lnTo>
                <a:lnTo>
                  <a:pt x="979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85527" y="626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495" y="495"/>
                </a:moveTo>
                <a:lnTo>
                  <a:pt x="0" y="0"/>
                </a:lnTo>
                <a:lnTo>
                  <a:pt x="0" y="495"/>
                </a:lnTo>
                <a:lnTo>
                  <a:pt x="495" y="495"/>
                </a:lnTo>
                <a:close/>
              </a:path>
              <a:path w="1270" h="1269">
                <a:moveTo>
                  <a:pt x="1231" y="736"/>
                </a:moveTo>
                <a:lnTo>
                  <a:pt x="977" y="736"/>
                </a:lnTo>
                <a:lnTo>
                  <a:pt x="736" y="495"/>
                </a:lnTo>
                <a:lnTo>
                  <a:pt x="495" y="495"/>
                </a:lnTo>
                <a:lnTo>
                  <a:pt x="977" y="977"/>
                </a:lnTo>
                <a:lnTo>
                  <a:pt x="1231" y="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6064" y="13955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10">
                <a:moveTo>
                  <a:pt x="9302" y="3427"/>
                </a:moveTo>
                <a:lnTo>
                  <a:pt x="4651" y="3182"/>
                </a:lnTo>
                <a:lnTo>
                  <a:pt x="3182" y="1468"/>
                </a:lnTo>
                <a:lnTo>
                  <a:pt x="0" y="979"/>
                </a:lnTo>
                <a:lnTo>
                  <a:pt x="979" y="734"/>
                </a:lnTo>
                <a:lnTo>
                  <a:pt x="1713" y="489"/>
                </a:lnTo>
                <a:lnTo>
                  <a:pt x="2448" y="0"/>
                </a:lnTo>
                <a:lnTo>
                  <a:pt x="4651" y="734"/>
                </a:lnTo>
                <a:lnTo>
                  <a:pt x="5140" y="2937"/>
                </a:lnTo>
                <a:lnTo>
                  <a:pt x="9302" y="3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56406" y="157412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5">
                <a:moveTo>
                  <a:pt x="489" y="1713"/>
                </a:moveTo>
                <a:lnTo>
                  <a:pt x="0" y="0"/>
                </a:lnTo>
                <a:lnTo>
                  <a:pt x="3182" y="1468"/>
                </a:lnTo>
                <a:lnTo>
                  <a:pt x="489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01907" y="388509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224" y="244"/>
                </a:moveTo>
                <a:lnTo>
                  <a:pt x="0" y="244"/>
                </a:lnTo>
                <a:lnTo>
                  <a:pt x="244" y="0"/>
                </a:lnTo>
                <a:lnTo>
                  <a:pt x="122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16350" y="259496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489" y="0"/>
                </a:lnTo>
                <a:lnTo>
                  <a:pt x="734" y="244"/>
                </a:lnTo>
                <a:lnTo>
                  <a:pt x="2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97011" y="448241"/>
            <a:ext cx="1905" cy="3175"/>
          </a:xfrm>
          <a:custGeom>
            <a:avLst/>
            <a:gdLst/>
            <a:ahLst/>
            <a:cxnLst/>
            <a:rect l="l" t="t" r="r" b="b"/>
            <a:pathLst>
              <a:path w="1905" h="3175">
                <a:moveTo>
                  <a:pt x="0" y="2937"/>
                </a:moveTo>
                <a:lnTo>
                  <a:pt x="244" y="2203"/>
                </a:lnTo>
                <a:lnTo>
                  <a:pt x="734" y="1468"/>
                </a:lnTo>
                <a:lnTo>
                  <a:pt x="1468" y="0"/>
                </a:lnTo>
                <a:lnTo>
                  <a:pt x="1224" y="734"/>
                </a:lnTo>
                <a:lnTo>
                  <a:pt x="979" y="1224"/>
                </a:lnTo>
                <a:lnTo>
                  <a:pt x="489" y="1958"/>
                </a:lnTo>
                <a:lnTo>
                  <a:pt x="489" y="2203"/>
                </a:lnTo>
                <a:lnTo>
                  <a:pt x="244" y="2692"/>
                </a:lnTo>
                <a:lnTo>
                  <a:pt x="0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17574" y="225957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244" y="489"/>
                </a:moveTo>
                <a:lnTo>
                  <a:pt x="244" y="244"/>
                </a:lnTo>
                <a:lnTo>
                  <a:pt x="0" y="244"/>
                </a:lnTo>
                <a:lnTo>
                  <a:pt x="0" y="0"/>
                </a:lnTo>
                <a:lnTo>
                  <a:pt x="489" y="0"/>
                </a:lnTo>
                <a:lnTo>
                  <a:pt x="979" y="244"/>
                </a:lnTo>
                <a:lnTo>
                  <a:pt x="24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01658" y="392670"/>
            <a:ext cx="2540" cy="7620"/>
          </a:xfrm>
          <a:custGeom>
            <a:avLst/>
            <a:gdLst/>
            <a:ahLst/>
            <a:cxnLst/>
            <a:rect l="l" t="t" r="r" b="b"/>
            <a:pathLst>
              <a:path w="2539" h="7620">
                <a:moveTo>
                  <a:pt x="482" y="7099"/>
                </a:moveTo>
                <a:lnTo>
                  <a:pt x="0" y="6858"/>
                </a:lnTo>
                <a:lnTo>
                  <a:pt x="241" y="7099"/>
                </a:lnTo>
                <a:lnTo>
                  <a:pt x="482" y="7099"/>
                </a:lnTo>
                <a:close/>
              </a:path>
              <a:path w="2539" h="7620">
                <a:moveTo>
                  <a:pt x="977" y="7353"/>
                </a:moveTo>
                <a:lnTo>
                  <a:pt x="736" y="7099"/>
                </a:lnTo>
                <a:lnTo>
                  <a:pt x="482" y="7099"/>
                </a:lnTo>
                <a:lnTo>
                  <a:pt x="977" y="7353"/>
                </a:lnTo>
                <a:close/>
              </a:path>
              <a:path w="2539" h="7620">
                <a:moveTo>
                  <a:pt x="2451" y="495"/>
                </a:moveTo>
                <a:lnTo>
                  <a:pt x="1955" y="0"/>
                </a:lnTo>
                <a:lnTo>
                  <a:pt x="1955" y="495"/>
                </a:lnTo>
                <a:lnTo>
                  <a:pt x="2451" y="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3487" y="153495"/>
            <a:ext cx="5080" cy="1270"/>
          </a:xfrm>
          <a:custGeom>
            <a:avLst/>
            <a:gdLst/>
            <a:ahLst/>
            <a:cxnLst/>
            <a:rect l="l" t="t" r="r" b="b"/>
            <a:pathLst>
              <a:path w="5080" h="1269">
                <a:moveTo>
                  <a:pt x="4651" y="979"/>
                </a:moveTo>
                <a:lnTo>
                  <a:pt x="2692" y="734"/>
                </a:lnTo>
                <a:lnTo>
                  <a:pt x="2203" y="979"/>
                </a:lnTo>
                <a:lnTo>
                  <a:pt x="0" y="0"/>
                </a:lnTo>
                <a:lnTo>
                  <a:pt x="1713" y="244"/>
                </a:lnTo>
                <a:lnTo>
                  <a:pt x="4161" y="734"/>
                </a:lnTo>
                <a:lnTo>
                  <a:pt x="4651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05202" y="279335"/>
            <a:ext cx="17780" cy="59690"/>
          </a:xfrm>
          <a:custGeom>
            <a:avLst/>
            <a:gdLst/>
            <a:ahLst/>
            <a:cxnLst/>
            <a:rect l="l" t="t" r="r" b="b"/>
            <a:pathLst>
              <a:path w="17780" h="59689">
                <a:moveTo>
                  <a:pt x="495" y="25946"/>
                </a:moveTo>
                <a:lnTo>
                  <a:pt x="0" y="25946"/>
                </a:lnTo>
                <a:lnTo>
                  <a:pt x="241" y="26187"/>
                </a:lnTo>
                <a:lnTo>
                  <a:pt x="495" y="25946"/>
                </a:lnTo>
                <a:close/>
              </a:path>
              <a:path w="17780" h="59689">
                <a:moveTo>
                  <a:pt x="10769" y="30353"/>
                </a:moveTo>
                <a:lnTo>
                  <a:pt x="10528" y="30111"/>
                </a:lnTo>
                <a:lnTo>
                  <a:pt x="10528" y="30353"/>
                </a:lnTo>
                <a:lnTo>
                  <a:pt x="10769" y="30353"/>
                </a:lnTo>
                <a:close/>
              </a:path>
              <a:path w="17780" h="59689">
                <a:moveTo>
                  <a:pt x="11010" y="29616"/>
                </a:moveTo>
                <a:lnTo>
                  <a:pt x="10769" y="29375"/>
                </a:lnTo>
                <a:lnTo>
                  <a:pt x="9550" y="29375"/>
                </a:lnTo>
                <a:lnTo>
                  <a:pt x="9791" y="29616"/>
                </a:lnTo>
                <a:lnTo>
                  <a:pt x="10033" y="29616"/>
                </a:lnTo>
                <a:lnTo>
                  <a:pt x="10287" y="29857"/>
                </a:lnTo>
                <a:lnTo>
                  <a:pt x="9550" y="30111"/>
                </a:lnTo>
                <a:lnTo>
                  <a:pt x="9055" y="30111"/>
                </a:lnTo>
                <a:lnTo>
                  <a:pt x="8572" y="30353"/>
                </a:lnTo>
                <a:lnTo>
                  <a:pt x="9791" y="30111"/>
                </a:lnTo>
                <a:lnTo>
                  <a:pt x="10528" y="30111"/>
                </a:lnTo>
                <a:lnTo>
                  <a:pt x="10528" y="29857"/>
                </a:lnTo>
                <a:lnTo>
                  <a:pt x="10769" y="29857"/>
                </a:lnTo>
                <a:lnTo>
                  <a:pt x="11010" y="29616"/>
                </a:lnTo>
                <a:close/>
              </a:path>
              <a:path w="17780" h="59689">
                <a:moveTo>
                  <a:pt x="11010" y="0"/>
                </a:moveTo>
                <a:lnTo>
                  <a:pt x="10528" y="0"/>
                </a:lnTo>
                <a:lnTo>
                  <a:pt x="10287" y="241"/>
                </a:lnTo>
                <a:lnTo>
                  <a:pt x="11010" y="241"/>
                </a:lnTo>
                <a:lnTo>
                  <a:pt x="11010" y="0"/>
                </a:lnTo>
                <a:close/>
              </a:path>
              <a:path w="17780" h="59689">
                <a:moveTo>
                  <a:pt x="16408" y="52387"/>
                </a:moveTo>
                <a:lnTo>
                  <a:pt x="15417" y="52628"/>
                </a:lnTo>
                <a:lnTo>
                  <a:pt x="15671" y="52628"/>
                </a:lnTo>
                <a:lnTo>
                  <a:pt x="16408" y="52387"/>
                </a:lnTo>
                <a:close/>
              </a:path>
              <a:path w="17780" h="59689">
                <a:moveTo>
                  <a:pt x="17386" y="57772"/>
                </a:moveTo>
                <a:lnTo>
                  <a:pt x="16408" y="59486"/>
                </a:lnTo>
                <a:lnTo>
                  <a:pt x="16649" y="59232"/>
                </a:lnTo>
                <a:lnTo>
                  <a:pt x="17386" y="57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96515" y="446290"/>
            <a:ext cx="1270" cy="2540"/>
          </a:xfrm>
          <a:custGeom>
            <a:avLst/>
            <a:gdLst/>
            <a:ahLst/>
            <a:cxnLst/>
            <a:rect l="l" t="t" r="r" b="b"/>
            <a:pathLst>
              <a:path w="1269" h="2540">
                <a:moveTo>
                  <a:pt x="241" y="241"/>
                </a:moveTo>
                <a:lnTo>
                  <a:pt x="0" y="0"/>
                </a:lnTo>
                <a:lnTo>
                  <a:pt x="0" y="241"/>
                </a:lnTo>
                <a:lnTo>
                  <a:pt x="241" y="241"/>
                </a:lnTo>
                <a:close/>
              </a:path>
              <a:path w="1269" h="2540">
                <a:moveTo>
                  <a:pt x="977" y="1219"/>
                </a:moveTo>
                <a:lnTo>
                  <a:pt x="736" y="736"/>
                </a:lnTo>
                <a:lnTo>
                  <a:pt x="241" y="241"/>
                </a:lnTo>
                <a:lnTo>
                  <a:pt x="977" y="1955"/>
                </a:lnTo>
                <a:lnTo>
                  <a:pt x="977" y="1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6083" y="40247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2451" y="0"/>
                </a:moveTo>
                <a:lnTo>
                  <a:pt x="0" y="977"/>
                </a:lnTo>
                <a:lnTo>
                  <a:pt x="977" y="977"/>
                </a:lnTo>
                <a:lnTo>
                  <a:pt x="1955" y="723"/>
                </a:lnTo>
                <a:lnTo>
                  <a:pt x="2451" y="977"/>
                </a:lnTo>
                <a:lnTo>
                  <a:pt x="2451" y="0"/>
                </a:lnTo>
                <a:close/>
              </a:path>
              <a:path w="3810" h="2539">
                <a:moveTo>
                  <a:pt x="3670" y="1219"/>
                </a:moveTo>
                <a:lnTo>
                  <a:pt x="3429" y="977"/>
                </a:lnTo>
                <a:lnTo>
                  <a:pt x="2451" y="977"/>
                </a:lnTo>
                <a:lnTo>
                  <a:pt x="2451" y="1460"/>
                </a:lnTo>
                <a:lnTo>
                  <a:pt x="2209" y="2197"/>
                </a:lnTo>
                <a:lnTo>
                  <a:pt x="3187" y="2197"/>
                </a:lnTo>
                <a:lnTo>
                  <a:pt x="3670" y="1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28220" y="9082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979" y="244"/>
                </a:moveTo>
                <a:lnTo>
                  <a:pt x="0" y="244"/>
                </a:lnTo>
                <a:lnTo>
                  <a:pt x="489" y="0"/>
                </a:lnTo>
                <a:lnTo>
                  <a:pt x="734" y="244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7122" y="165245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2956" y="369"/>
                </a:moveTo>
                <a:lnTo>
                  <a:pt x="0" y="0"/>
                </a:lnTo>
                <a:lnTo>
                  <a:pt x="2692" y="244"/>
                </a:lnTo>
                <a:lnTo>
                  <a:pt x="2956" y="369"/>
                </a:lnTo>
                <a:close/>
              </a:path>
              <a:path w="9525" h="3175">
                <a:moveTo>
                  <a:pt x="4011" y="869"/>
                </a:moveTo>
                <a:lnTo>
                  <a:pt x="2956" y="369"/>
                </a:lnTo>
                <a:lnTo>
                  <a:pt x="3916" y="489"/>
                </a:lnTo>
                <a:lnTo>
                  <a:pt x="4011" y="869"/>
                </a:lnTo>
                <a:close/>
              </a:path>
              <a:path w="9525" h="3175">
                <a:moveTo>
                  <a:pt x="9057" y="2937"/>
                </a:moveTo>
                <a:lnTo>
                  <a:pt x="4406" y="2448"/>
                </a:lnTo>
                <a:lnTo>
                  <a:pt x="4011" y="869"/>
                </a:lnTo>
                <a:lnTo>
                  <a:pt x="7344" y="2448"/>
                </a:lnTo>
                <a:lnTo>
                  <a:pt x="9057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25281" y="8177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1219" y="0"/>
                </a:moveTo>
                <a:lnTo>
                  <a:pt x="241" y="0"/>
                </a:lnTo>
                <a:lnTo>
                  <a:pt x="0" y="241"/>
                </a:lnTo>
                <a:lnTo>
                  <a:pt x="1219" y="0"/>
                </a:lnTo>
                <a:close/>
              </a:path>
              <a:path w="3810" h="3175">
                <a:moveTo>
                  <a:pt x="3429" y="3175"/>
                </a:moveTo>
                <a:lnTo>
                  <a:pt x="2692" y="2933"/>
                </a:lnTo>
                <a:lnTo>
                  <a:pt x="2692" y="3175"/>
                </a:lnTo>
                <a:lnTo>
                  <a:pt x="3429" y="3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28099" y="694765"/>
            <a:ext cx="20955" cy="11430"/>
          </a:xfrm>
          <a:custGeom>
            <a:avLst/>
            <a:gdLst/>
            <a:ahLst/>
            <a:cxnLst/>
            <a:rect l="l" t="t" r="r" b="b"/>
            <a:pathLst>
              <a:path w="20955" h="11429">
                <a:moveTo>
                  <a:pt x="1231" y="3670"/>
                </a:moveTo>
                <a:lnTo>
                  <a:pt x="0" y="5880"/>
                </a:lnTo>
                <a:lnTo>
                  <a:pt x="495" y="6362"/>
                </a:lnTo>
                <a:lnTo>
                  <a:pt x="736" y="9791"/>
                </a:lnTo>
                <a:lnTo>
                  <a:pt x="990" y="9639"/>
                </a:lnTo>
                <a:lnTo>
                  <a:pt x="1231" y="3670"/>
                </a:lnTo>
                <a:close/>
              </a:path>
              <a:path w="20955" h="11429">
                <a:moveTo>
                  <a:pt x="1422" y="9385"/>
                </a:moveTo>
                <a:lnTo>
                  <a:pt x="990" y="9639"/>
                </a:lnTo>
                <a:lnTo>
                  <a:pt x="977" y="10033"/>
                </a:lnTo>
                <a:lnTo>
                  <a:pt x="1422" y="9385"/>
                </a:lnTo>
                <a:close/>
              </a:path>
              <a:path w="20955" h="11429">
                <a:moveTo>
                  <a:pt x="2451" y="7835"/>
                </a:moveTo>
                <a:lnTo>
                  <a:pt x="1422" y="9385"/>
                </a:lnTo>
                <a:lnTo>
                  <a:pt x="1955" y="9055"/>
                </a:lnTo>
                <a:lnTo>
                  <a:pt x="2451" y="7835"/>
                </a:lnTo>
                <a:close/>
              </a:path>
              <a:path w="20955" h="11429">
                <a:moveTo>
                  <a:pt x="2451" y="7099"/>
                </a:moveTo>
                <a:lnTo>
                  <a:pt x="2209" y="7835"/>
                </a:lnTo>
                <a:lnTo>
                  <a:pt x="2451" y="7594"/>
                </a:lnTo>
                <a:lnTo>
                  <a:pt x="2451" y="7099"/>
                </a:lnTo>
                <a:close/>
              </a:path>
              <a:path w="20955" h="11429">
                <a:moveTo>
                  <a:pt x="11747" y="10528"/>
                </a:moveTo>
                <a:lnTo>
                  <a:pt x="11264" y="11023"/>
                </a:lnTo>
                <a:lnTo>
                  <a:pt x="11506" y="11264"/>
                </a:lnTo>
                <a:lnTo>
                  <a:pt x="11506" y="11023"/>
                </a:lnTo>
                <a:lnTo>
                  <a:pt x="11747" y="10769"/>
                </a:lnTo>
                <a:lnTo>
                  <a:pt x="11747" y="10528"/>
                </a:lnTo>
                <a:close/>
              </a:path>
              <a:path w="20955" h="11429">
                <a:moveTo>
                  <a:pt x="12242" y="10033"/>
                </a:moveTo>
                <a:lnTo>
                  <a:pt x="11747" y="10528"/>
                </a:lnTo>
                <a:lnTo>
                  <a:pt x="12001" y="10287"/>
                </a:lnTo>
                <a:lnTo>
                  <a:pt x="12242" y="10287"/>
                </a:lnTo>
                <a:lnTo>
                  <a:pt x="12242" y="10033"/>
                </a:lnTo>
                <a:close/>
              </a:path>
              <a:path w="20955" h="11429">
                <a:moveTo>
                  <a:pt x="13462" y="9309"/>
                </a:moveTo>
                <a:lnTo>
                  <a:pt x="12484" y="10287"/>
                </a:lnTo>
                <a:lnTo>
                  <a:pt x="12738" y="10287"/>
                </a:lnTo>
                <a:lnTo>
                  <a:pt x="12979" y="10528"/>
                </a:lnTo>
                <a:lnTo>
                  <a:pt x="13462" y="9309"/>
                </a:lnTo>
                <a:close/>
              </a:path>
              <a:path w="20955" h="11429">
                <a:moveTo>
                  <a:pt x="20561" y="977"/>
                </a:moveTo>
                <a:lnTo>
                  <a:pt x="19837" y="0"/>
                </a:lnTo>
                <a:lnTo>
                  <a:pt x="18122" y="1714"/>
                </a:lnTo>
                <a:lnTo>
                  <a:pt x="18122" y="1955"/>
                </a:lnTo>
                <a:lnTo>
                  <a:pt x="18364" y="1955"/>
                </a:lnTo>
                <a:lnTo>
                  <a:pt x="18364" y="2209"/>
                </a:lnTo>
                <a:lnTo>
                  <a:pt x="18605" y="2209"/>
                </a:lnTo>
                <a:lnTo>
                  <a:pt x="18605" y="2692"/>
                </a:lnTo>
                <a:lnTo>
                  <a:pt x="18846" y="3187"/>
                </a:lnTo>
                <a:lnTo>
                  <a:pt x="19100" y="3924"/>
                </a:lnTo>
                <a:lnTo>
                  <a:pt x="19583" y="4648"/>
                </a:lnTo>
                <a:lnTo>
                  <a:pt x="20078" y="5143"/>
                </a:lnTo>
                <a:lnTo>
                  <a:pt x="20078" y="4902"/>
                </a:lnTo>
                <a:lnTo>
                  <a:pt x="20320" y="4902"/>
                </a:lnTo>
                <a:lnTo>
                  <a:pt x="20320" y="4648"/>
                </a:lnTo>
                <a:lnTo>
                  <a:pt x="20561" y="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17475" y="534903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09">
                <a:moveTo>
                  <a:pt x="1468" y="2448"/>
                </a:moveTo>
                <a:lnTo>
                  <a:pt x="0" y="0"/>
                </a:lnTo>
                <a:lnTo>
                  <a:pt x="3619" y="2203"/>
                </a:lnTo>
                <a:lnTo>
                  <a:pt x="2203" y="2203"/>
                </a:lnTo>
                <a:lnTo>
                  <a:pt x="1468" y="2448"/>
                </a:lnTo>
                <a:close/>
              </a:path>
              <a:path w="5714" h="3809">
                <a:moveTo>
                  <a:pt x="5140" y="2546"/>
                </a:moveTo>
                <a:lnTo>
                  <a:pt x="4406" y="1224"/>
                </a:lnTo>
                <a:lnTo>
                  <a:pt x="5140" y="2203"/>
                </a:lnTo>
                <a:lnTo>
                  <a:pt x="5140" y="2546"/>
                </a:lnTo>
                <a:close/>
              </a:path>
              <a:path w="5714" h="3809">
                <a:moveTo>
                  <a:pt x="5140" y="3672"/>
                </a:moveTo>
                <a:lnTo>
                  <a:pt x="2203" y="2203"/>
                </a:lnTo>
                <a:lnTo>
                  <a:pt x="3619" y="2203"/>
                </a:lnTo>
                <a:lnTo>
                  <a:pt x="5140" y="3129"/>
                </a:lnTo>
                <a:lnTo>
                  <a:pt x="5140" y="3672"/>
                </a:lnTo>
                <a:close/>
              </a:path>
              <a:path w="5714" h="3809">
                <a:moveTo>
                  <a:pt x="5630" y="3427"/>
                </a:moveTo>
                <a:lnTo>
                  <a:pt x="5140" y="3129"/>
                </a:lnTo>
                <a:lnTo>
                  <a:pt x="5140" y="2546"/>
                </a:lnTo>
                <a:lnTo>
                  <a:pt x="5630" y="3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48082" y="172100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1713" y="1713"/>
                </a:moveTo>
                <a:lnTo>
                  <a:pt x="0" y="0"/>
                </a:lnTo>
                <a:lnTo>
                  <a:pt x="2448" y="734"/>
                </a:lnTo>
                <a:lnTo>
                  <a:pt x="2203" y="1224"/>
                </a:lnTo>
                <a:lnTo>
                  <a:pt x="1713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5513" y="40148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979" y="244"/>
                </a:moveTo>
                <a:lnTo>
                  <a:pt x="0" y="244"/>
                </a:lnTo>
                <a:lnTo>
                  <a:pt x="489" y="0"/>
                </a:lnTo>
                <a:lnTo>
                  <a:pt x="1224" y="0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45624" y="174065"/>
            <a:ext cx="4445" cy="36195"/>
          </a:xfrm>
          <a:custGeom>
            <a:avLst/>
            <a:gdLst/>
            <a:ahLst/>
            <a:cxnLst/>
            <a:rect l="l" t="t" r="r" b="b"/>
            <a:pathLst>
              <a:path w="4445" h="36195">
                <a:moveTo>
                  <a:pt x="495" y="35255"/>
                </a:moveTo>
                <a:lnTo>
                  <a:pt x="0" y="34518"/>
                </a:lnTo>
                <a:lnTo>
                  <a:pt x="0" y="34759"/>
                </a:lnTo>
                <a:lnTo>
                  <a:pt x="495" y="35991"/>
                </a:lnTo>
                <a:lnTo>
                  <a:pt x="495" y="35255"/>
                </a:lnTo>
                <a:close/>
              </a:path>
              <a:path w="4445" h="36195">
                <a:moveTo>
                  <a:pt x="4406" y="736"/>
                </a:moveTo>
                <a:lnTo>
                  <a:pt x="3924" y="0"/>
                </a:lnTo>
                <a:lnTo>
                  <a:pt x="3670" y="241"/>
                </a:lnTo>
                <a:lnTo>
                  <a:pt x="2946" y="736"/>
                </a:lnTo>
                <a:lnTo>
                  <a:pt x="3429" y="1473"/>
                </a:lnTo>
                <a:lnTo>
                  <a:pt x="4406" y="1219"/>
                </a:lnTo>
                <a:lnTo>
                  <a:pt x="4406" y="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75494" y="69049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4">
                <a:moveTo>
                  <a:pt x="1714" y="25450"/>
                </a:moveTo>
                <a:lnTo>
                  <a:pt x="0" y="24714"/>
                </a:lnTo>
                <a:lnTo>
                  <a:pt x="977" y="25209"/>
                </a:lnTo>
                <a:lnTo>
                  <a:pt x="1714" y="25450"/>
                </a:lnTo>
                <a:close/>
              </a:path>
              <a:path w="9525" h="26034">
                <a:moveTo>
                  <a:pt x="9055" y="977"/>
                </a:moveTo>
                <a:lnTo>
                  <a:pt x="8318" y="241"/>
                </a:lnTo>
                <a:lnTo>
                  <a:pt x="7835" y="0"/>
                </a:lnTo>
                <a:lnTo>
                  <a:pt x="8077" y="241"/>
                </a:lnTo>
                <a:lnTo>
                  <a:pt x="8077" y="482"/>
                </a:lnTo>
                <a:lnTo>
                  <a:pt x="8318" y="723"/>
                </a:lnTo>
                <a:lnTo>
                  <a:pt x="7594" y="482"/>
                </a:lnTo>
                <a:lnTo>
                  <a:pt x="6604" y="482"/>
                </a:lnTo>
                <a:lnTo>
                  <a:pt x="7835" y="723"/>
                </a:lnTo>
                <a:lnTo>
                  <a:pt x="8318" y="977"/>
                </a:lnTo>
                <a:lnTo>
                  <a:pt x="8572" y="1219"/>
                </a:lnTo>
                <a:lnTo>
                  <a:pt x="8572" y="977"/>
                </a:lnTo>
                <a:lnTo>
                  <a:pt x="9055" y="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53563" y="165493"/>
            <a:ext cx="15240" cy="50800"/>
          </a:xfrm>
          <a:custGeom>
            <a:avLst/>
            <a:gdLst/>
            <a:ahLst/>
            <a:cxnLst/>
            <a:rect l="l" t="t" r="r" b="b"/>
            <a:pathLst>
              <a:path w="15239" h="50800">
                <a:moveTo>
                  <a:pt x="1955" y="30365"/>
                </a:moveTo>
                <a:lnTo>
                  <a:pt x="1714" y="29375"/>
                </a:lnTo>
                <a:lnTo>
                  <a:pt x="1219" y="30111"/>
                </a:lnTo>
                <a:lnTo>
                  <a:pt x="482" y="31089"/>
                </a:lnTo>
                <a:lnTo>
                  <a:pt x="977" y="32067"/>
                </a:lnTo>
                <a:lnTo>
                  <a:pt x="1955" y="31089"/>
                </a:lnTo>
                <a:lnTo>
                  <a:pt x="1955" y="30365"/>
                </a:lnTo>
                <a:close/>
              </a:path>
              <a:path w="15239" h="50800">
                <a:moveTo>
                  <a:pt x="2451" y="27660"/>
                </a:moveTo>
                <a:lnTo>
                  <a:pt x="0" y="26936"/>
                </a:lnTo>
                <a:lnTo>
                  <a:pt x="736" y="27660"/>
                </a:lnTo>
                <a:lnTo>
                  <a:pt x="1219" y="28651"/>
                </a:lnTo>
                <a:lnTo>
                  <a:pt x="1714" y="29375"/>
                </a:lnTo>
                <a:lnTo>
                  <a:pt x="2197" y="28397"/>
                </a:lnTo>
                <a:lnTo>
                  <a:pt x="2451" y="27660"/>
                </a:lnTo>
                <a:close/>
              </a:path>
              <a:path w="15239" h="50800">
                <a:moveTo>
                  <a:pt x="7581" y="41617"/>
                </a:moveTo>
                <a:lnTo>
                  <a:pt x="6604" y="40881"/>
                </a:lnTo>
                <a:lnTo>
                  <a:pt x="6362" y="41617"/>
                </a:lnTo>
                <a:lnTo>
                  <a:pt x="7581" y="41617"/>
                </a:lnTo>
                <a:close/>
              </a:path>
              <a:path w="15239" h="50800">
                <a:moveTo>
                  <a:pt x="8077" y="50673"/>
                </a:moveTo>
                <a:lnTo>
                  <a:pt x="7581" y="49695"/>
                </a:lnTo>
                <a:lnTo>
                  <a:pt x="7340" y="49949"/>
                </a:lnTo>
                <a:lnTo>
                  <a:pt x="7581" y="50431"/>
                </a:lnTo>
                <a:lnTo>
                  <a:pt x="8077" y="50673"/>
                </a:lnTo>
                <a:close/>
              </a:path>
              <a:path w="15239" h="50800">
                <a:moveTo>
                  <a:pt x="15176" y="2209"/>
                </a:moveTo>
                <a:lnTo>
                  <a:pt x="11988" y="0"/>
                </a:lnTo>
                <a:lnTo>
                  <a:pt x="11988" y="2692"/>
                </a:lnTo>
                <a:lnTo>
                  <a:pt x="15176" y="2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10488" y="20075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244" y="489"/>
                </a:moveTo>
                <a:lnTo>
                  <a:pt x="0" y="244"/>
                </a:lnTo>
                <a:lnTo>
                  <a:pt x="0" y="0"/>
                </a:lnTo>
                <a:lnTo>
                  <a:pt x="244" y="489"/>
                </a:lnTo>
                <a:close/>
              </a:path>
              <a:path w="2539" h="1270">
                <a:moveTo>
                  <a:pt x="1958" y="734"/>
                </a:moveTo>
                <a:lnTo>
                  <a:pt x="244" y="734"/>
                </a:lnTo>
                <a:lnTo>
                  <a:pt x="244" y="489"/>
                </a:lnTo>
                <a:lnTo>
                  <a:pt x="734" y="489"/>
                </a:lnTo>
                <a:lnTo>
                  <a:pt x="1958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37046" y="20075"/>
            <a:ext cx="3810" cy="5080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1713" y="4651"/>
                </a:moveTo>
                <a:lnTo>
                  <a:pt x="734" y="2203"/>
                </a:lnTo>
                <a:lnTo>
                  <a:pt x="0" y="979"/>
                </a:lnTo>
                <a:lnTo>
                  <a:pt x="3672" y="0"/>
                </a:lnTo>
                <a:lnTo>
                  <a:pt x="734" y="1713"/>
                </a:lnTo>
                <a:lnTo>
                  <a:pt x="1713" y="4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00197" y="1200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4">
                <a:moveTo>
                  <a:pt x="254" y="5384"/>
                </a:moveTo>
                <a:lnTo>
                  <a:pt x="0" y="5384"/>
                </a:lnTo>
                <a:lnTo>
                  <a:pt x="0" y="6121"/>
                </a:lnTo>
                <a:lnTo>
                  <a:pt x="254" y="5880"/>
                </a:lnTo>
                <a:lnTo>
                  <a:pt x="254" y="5384"/>
                </a:lnTo>
                <a:close/>
              </a:path>
              <a:path w="13969" h="8254">
                <a:moveTo>
                  <a:pt x="9791" y="3924"/>
                </a:moveTo>
                <a:lnTo>
                  <a:pt x="8496" y="3543"/>
                </a:lnTo>
                <a:lnTo>
                  <a:pt x="8572" y="3670"/>
                </a:lnTo>
                <a:lnTo>
                  <a:pt x="9791" y="3924"/>
                </a:lnTo>
                <a:close/>
              </a:path>
              <a:path w="13969" h="8254">
                <a:moveTo>
                  <a:pt x="10287" y="7099"/>
                </a:moveTo>
                <a:lnTo>
                  <a:pt x="10045" y="7594"/>
                </a:lnTo>
                <a:lnTo>
                  <a:pt x="10287" y="7835"/>
                </a:lnTo>
                <a:lnTo>
                  <a:pt x="10287" y="7099"/>
                </a:lnTo>
                <a:close/>
              </a:path>
              <a:path w="13969" h="8254">
                <a:moveTo>
                  <a:pt x="11747" y="4165"/>
                </a:moveTo>
                <a:lnTo>
                  <a:pt x="10375" y="3975"/>
                </a:lnTo>
                <a:lnTo>
                  <a:pt x="10769" y="4165"/>
                </a:lnTo>
                <a:lnTo>
                  <a:pt x="11747" y="4165"/>
                </a:lnTo>
                <a:close/>
              </a:path>
              <a:path w="13969" h="8254">
                <a:moveTo>
                  <a:pt x="13957" y="977"/>
                </a:moveTo>
                <a:lnTo>
                  <a:pt x="11264" y="0"/>
                </a:lnTo>
                <a:lnTo>
                  <a:pt x="11023" y="977"/>
                </a:lnTo>
                <a:lnTo>
                  <a:pt x="7835" y="2209"/>
                </a:lnTo>
                <a:lnTo>
                  <a:pt x="8178" y="2921"/>
                </a:lnTo>
                <a:lnTo>
                  <a:pt x="13957" y="9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38998" y="653144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489" y="1468"/>
                </a:moveTo>
                <a:lnTo>
                  <a:pt x="0" y="1224"/>
                </a:lnTo>
                <a:lnTo>
                  <a:pt x="0" y="244"/>
                </a:lnTo>
                <a:lnTo>
                  <a:pt x="734" y="0"/>
                </a:lnTo>
                <a:lnTo>
                  <a:pt x="979" y="734"/>
                </a:lnTo>
                <a:lnTo>
                  <a:pt x="1224" y="1224"/>
                </a:lnTo>
                <a:lnTo>
                  <a:pt x="489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46934" y="349833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30" h="23495">
                <a:moveTo>
                  <a:pt x="977" y="4902"/>
                </a:moveTo>
                <a:lnTo>
                  <a:pt x="736" y="4902"/>
                </a:lnTo>
                <a:lnTo>
                  <a:pt x="0" y="5143"/>
                </a:lnTo>
                <a:lnTo>
                  <a:pt x="977" y="4902"/>
                </a:lnTo>
                <a:close/>
              </a:path>
              <a:path w="11430" h="23495">
                <a:moveTo>
                  <a:pt x="5245" y="22567"/>
                </a:moveTo>
                <a:lnTo>
                  <a:pt x="4165" y="22529"/>
                </a:lnTo>
                <a:lnTo>
                  <a:pt x="1714" y="23012"/>
                </a:lnTo>
                <a:lnTo>
                  <a:pt x="5245" y="22567"/>
                </a:lnTo>
                <a:close/>
              </a:path>
              <a:path w="11430" h="23495">
                <a:moveTo>
                  <a:pt x="5753" y="22593"/>
                </a:moveTo>
                <a:lnTo>
                  <a:pt x="5245" y="22567"/>
                </a:lnTo>
                <a:lnTo>
                  <a:pt x="5753" y="22593"/>
                </a:lnTo>
                <a:close/>
              </a:path>
              <a:path w="11430" h="23495">
                <a:moveTo>
                  <a:pt x="6121" y="0"/>
                </a:moveTo>
                <a:lnTo>
                  <a:pt x="5638" y="241"/>
                </a:lnTo>
                <a:lnTo>
                  <a:pt x="6121" y="241"/>
                </a:lnTo>
                <a:lnTo>
                  <a:pt x="6121" y="0"/>
                </a:lnTo>
                <a:close/>
              </a:path>
              <a:path w="11430" h="23495">
                <a:moveTo>
                  <a:pt x="11264" y="22529"/>
                </a:moveTo>
                <a:lnTo>
                  <a:pt x="9550" y="22771"/>
                </a:lnTo>
                <a:lnTo>
                  <a:pt x="5753" y="22593"/>
                </a:lnTo>
                <a:lnTo>
                  <a:pt x="6858" y="23253"/>
                </a:lnTo>
                <a:lnTo>
                  <a:pt x="9791" y="22771"/>
                </a:lnTo>
                <a:lnTo>
                  <a:pt x="11264" y="225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51232" y="528782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244" y="244"/>
                </a:moveTo>
                <a:lnTo>
                  <a:pt x="0" y="244"/>
                </a:lnTo>
                <a:lnTo>
                  <a:pt x="0" y="0"/>
                </a:lnTo>
                <a:lnTo>
                  <a:pt x="734" y="0"/>
                </a:lnTo>
                <a:lnTo>
                  <a:pt x="24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71676" y="606876"/>
            <a:ext cx="1905" cy="3175"/>
          </a:xfrm>
          <a:custGeom>
            <a:avLst/>
            <a:gdLst/>
            <a:ahLst/>
            <a:cxnLst/>
            <a:rect l="l" t="t" r="r" b="b"/>
            <a:pathLst>
              <a:path w="1905" h="3175">
                <a:moveTo>
                  <a:pt x="0" y="2937"/>
                </a:moveTo>
                <a:lnTo>
                  <a:pt x="734" y="489"/>
                </a:lnTo>
                <a:lnTo>
                  <a:pt x="979" y="244"/>
                </a:lnTo>
                <a:lnTo>
                  <a:pt x="1468" y="244"/>
                </a:lnTo>
                <a:lnTo>
                  <a:pt x="1713" y="0"/>
                </a:lnTo>
                <a:lnTo>
                  <a:pt x="1468" y="734"/>
                </a:lnTo>
                <a:lnTo>
                  <a:pt x="979" y="1713"/>
                </a:lnTo>
                <a:lnTo>
                  <a:pt x="0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66039" y="42033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734" y="0"/>
                </a:moveTo>
                <a:lnTo>
                  <a:pt x="244" y="0"/>
                </a:lnTo>
                <a:lnTo>
                  <a:pt x="0" y="244"/>
                </a:lnTo>
                <a:lnTo>
                  <a:pt x="244" y="0"/>
                </a:lnTo>
                <a:lnTo>
                  <a:pt x="7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46581" y="526824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244" y="979"/>
                </a:moveTo>
                <a:lnTo>
                  <a:pt x="0" y="489"/>
                </a:lnTo>
                <a:lnTo>
                  <a:pt x="979" y="0"/>
                </a:lnTo>
                <a:lnTo>
                  <a:pt x="244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07031" y="165251"/>
            <a:ext cx="25400" cy="95885"/>
          </a:xfrm>
          <a:custGeom>
            <a:avLst/>
            <a:gdLst/>
            <a:ahLst/>
            <a:cxnLst/>
            <a:rect l="l" t="t" r="r" b="b"/>
            <a:pathLst>
              <a:path w="25400" h="95885">
                <a:moveTo>
                  <a:pt x="736" y="9055"/>
                </a:moveTo>
                <a:lnTo>
                  <a:pt x="495" y="9791"/>
                </a:lnTo>
                <a:lnTo>
                  <a:pt x="254" y="10769"/>
                </a:lnTo>
                <a:lnTo>
                  <a:pt x="254" y="11506"/>
                </a:lnTo>
                <a:lnTo>
                  <a:pt x="736" y="9055"/>
                </a:lnTo>
                <a:close/>
              </a:path>
              <a:path w="25400" h="95885">
                <a:moveTo>
                  <a:pt x="2946" y="241"/>
                </a:moveTo>
                <a:lnTo>
                  <a:pt x="2692" y="241"/>
                </a:lnTo>
                <a:lnTo>
                  <a:pt x="2209" y="0"/>
                </a:lnTo>
                <a:lnTo>
                  <a:pt x="1714" y="0"/>
                </a:lnTo>
                <a:lnTo>
                  <a:pt x="0" y="1714"/>
                </a:lnTo>
                <a:lnTo>
                  <a:pt x="1473" y="1219"/>
                </a:lnTo>
                <a:lnTo>
                  <a:pt x="2451" y="736"/>
                </a:lnTo>
                <a:lnTo>
                  <a:pt x="2946" y="241"/>
                </a:lnTo>
                <a:close/>
              </a:path>
              <a:path w="25400" h="95885">
                <a:moveTo>
                  <a:pt x="9067" y="56553"/>
                </a:moveTo>
                <a:lnTo>
                  <a:pt x="8813" y="56553"/>
                </a:lnTo>
                <a:lnTo>
                  <a:pt x="7835" y="55816"/>
                </a:lnTo>
                <a:lnTo>
                  <a:pt x="8077" y="56311"/>
                </a:lnTo>
                <a:lnTo>
                  <a:pt x="9067" y="56794"/>
                </a:lnTo>
                <a:lnTo>
                  <a:pt x="9067" y="56553"/>
                </a:lnTo>
                <a:close/>
              </a:path>
              <a:path w="25400" h="95885">
                <a:moveTo>
                  <a:pt x="24968" y="95224"/>
                </a:moveTo>
                <a:lnTo>
                  <a:pt x="23990" y="94983"/>
                </a:lnTo>
                <a:lnTo>
                  <a:pt x="23266" y="94742"/>
                </a:lnTo>
                <a:lnTo>
                  <a:pt x="22771" y="94246"/>
                </a:lnTo>
                <a:lnTo>
                  <a:pt x="22275" y="94983"/>
                </a:lnTo>
                <a:lnTo>
                  <a:pt x="22275" y="95719"/>
                </a:lnTo>
                <a:lnTo>
                  <a:pt x="24968" y="95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45956" y="334174"/>
            <a:ext cx="5715" cy="635"/>
          </a:xfrm>
          <a:custGeom>
            <a:avLst/>
            <a:gdLst/>
            <a:ahLst/>
            <a:cxnLst/>
            <a:rect l="l" t="t" r="r" b="b"/>
            <a:pathLst>
              <a:path w="5714" h="635">
                <a:moveTo>
                  <a:pt x="736" y="0"/>
                </a:moveTo>
                <a:lnTo>
                  <a:pt x="241" y="0"/>
                </a:lnTo>
                <a:lnTo>
                  <a:pt x="0" y="482"/>
                </a:lnTo>
                <a:lnTo>
                  <a:pt x="241" y="241"/>
                </a:lnTo>
                <a:lnTo>
                  <a:pt x="736" y="0"/>
                </a:lnTo>
                <a:close/>
              </a:path>
              <a:path w="5714" h="635">
                <a:moveTo>
                  <a:pt x="5638" y="0"/>
                </a:moveTo>
                <a:lnTo>
                  <a:pt x="5143" y="0"/>
                </a:lnTo>
                <a:lnTo>
                  <a:pt x="4648" y="241"/>
                </a:lnTo>
                <a:lnTo>
                  <a:pt x="5143" y="241"/>
                </a:lnTo>
                <a:lnTo>
                  <a:pt x="56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28584" y="257782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979" y="1958"/>
                </a:moveTo>
                <a:lnTo>
                  <a:pt x="244" y="1468"/>
                </a:lnTo>
                <a:lnTo>
                  <a:pt x="0" y="734"/>
                </a:lnTo>
                <a:lnTo>
                  <a:pt x="734" y="0"/>
                </a:lnTo>
                <a:lnTo>
                  <a:pt x="1468" y="489"/>
                </a:lnTo>
                <a:lnTo>
                  <a:pt x="979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76328" y="614465"/>
            <a:ext cx="1270" cy="2540"/>
          </a:xfrm>
          <a:custGeom>
            <a:avLst/>
            <a:gdLst/>
            <a:ahLst/>
            <a:cxnLst/>
            <a:rect l="l" t="t" r="r" b="b"/>
            <a:pathLst>
              <a:path w="1269" h="2540">
                <a:moveTo>
                  <a:pt x="979" y="1958"/>
                </a:moveTo>
                <a:lnTo>
                  <a:pt x="489" y="1468"/>
                </a:lnTo>
                <a:lnTo>
                  <a:pt x="0" y="0"/>
                </a:lnTo>
                <a:lnTo>
                  <a:pt x="979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33243" y="696238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77" y="6362"/>
                </a:moveTo>
                <a:lnTo>
                  <a:pt x="736" y="6604"/>
                </a:lnTo>
                <a:lnTo>
                  <a:pt x="495" y="6604"/>
                </a:lnTo>
                <a:lnTo>
                  <a:pt x="241" y="6858"/>
                </a:lnTo>
                <a:lnTo>
                  <a:pt x="127" y="7340"/>
                </a:lnTo>
                <a:lnTo>
                  <a:pt x="0" y="7581"/>
                </a:lnTo>
                <a:lnTo>
                  <a:pt x="241" y="7340"/>
                </a:lnTo>
                <a:lnTo>
                  <a:pt x="736" y="7099"/>
                </a:lnTo>
                <a:lnTo>
                  <a:pt x="977" y="6362"/>
                </a:lnTo>
                <a:close/>
              </a:path>
              <a:path w="9525" h="7620">
                <a:moveTo>
                  <a:pt x="9296" y="0"/>
                </a:moveTo>
                <a:lnTo>
                  <a:pt x="9055" y="0"/>
                </a:lnTo>
                <a:lnTo>
                  <a:pt x="9296" y="482"/>
                </a:lnTo>
                <a:lnTo>
                  <a:pt x="9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07061" y="718752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44" y="979"/>
                </a:moveTo>
                <a:lnTo>
                  <a:pt x="0" y="979"/>
                </a:lnTo>
                <a:lnTo>
                  <a:pt x="244" y="0"/>
                </a:lnTo>
                <a:lnTo>
                  <a:pt x="244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07663" y="640659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4">
                <a:moveTo>
                  <a:pt x="489" y="244"/>
                </a:moveTo>
                <a:lnTo>
                  <a:pt x="0" y="0"/>
                </a:lnTo>
                <a:lnTo>
                  <a:pt x="1468" y="0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33249" y="701371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489" y="1713"/>
                </a:moveTo>
                <a:lnTo>
                  <a:pt x="0" y="1713"/>
                </a:lnTo>
                <a:lnTo>
                  <a:pt x="244" y="1468"/>
                </a:lnTo>
                <a:lnTo>
                  <a:pt x="979" y="0"/>
                </a:lnTo>
                <a:lnTo>
                  <a:pt x="979" y="489"/>
                </a:lnTo>
                <a:lnTo>
                  <a:pt x="734" y="979"/>
                </a:lnTo>
                <a:lnTo>
                  <a:pt x="489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40222" y="653144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734" y="2203"/>
                </a:moveTo>
                <a:lnTo>
                  <a:pt x="244" y="1713"/>
                </a:lnTo>
                <a:lnTo>
                  <a:pt x="0" y="1224"/>
                </a:lnTo>
                <a:lnTo>
                  <a:pt x="734" y="979"/>
                </a:lnTo>
                <a:lnTo>
                  <a:pt x="2203" y="0"/>
                </a:lnTo>
                <a:lnTo>
                  <a:pt x="734" y="2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96273" y="685215"/>
            <a:ext cx="15240" cy="9525"/>
          </a:xfrm>
          <a:custGeom>
            <a:avLst/>
            <a:gdLst/>
            <a:ahLst/>
            <a:cxnLst/>
            <a:rect l="l" t="t" r="r" b="b"/>
            <a:pathLst>
              <a:path w="15239" h="9525">
                <a:moveTo>
                  <a:pt x="254" y="0"/>
                </a:moveTo>
                <a:lnTo>
                  <a:pt x="0" y="495"/>
                </a:lnTo>
                <a:lnTo>
                  <a:pt x="0" y="736"/>
                </a:lnTo>
                <a:lnTo>
                  <a:pt x="254" y="495"/>
                </a:lnTo>
                <a:lnTo>
                  <a:pt x="254" y="0"/>
                </a:lnTo>
                <a:close/>
              </a:path>
              <a:path w="15239" h="9525">
                <a:moveTo>
                  <a:pt x="9055" y="6375"/>
                </a:moveTo>
                <a:lnTo>
                  <a:pt x="8813" y="5384"/>
                </a:lnTo>
                <a:lnTo>
                  <a:pt x="8331" y="4406"/>
                </a:lnTo>
                <a:lnTo>
                  <a:pt x="9055" y="6375"/>
                </a:lnTo>
                <a:close/>
              </a:path>
              <a:path w="15239" h="9525">
                <a:moveTo>
                  <a:pt x="14935" y="7353"/>
                </a:moveTo>
                <a:lnTo>
                  <a:pt x="14452" y="8331"/>
                </a:lnTo>
                <a:lnTo>
                  <a:pt x="14198" y="9067"/>
                </a:lnTo>
                <a:lnTo>
                  <a:pt x="14935" y="7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17217" y="1787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2692" y="3916"/>
                </a:moveTo>
                <a:lnTo>
                  <a:pt x="2448" y="2203"/>
                </a:lnTo>
                <a:lnTo>
                  <a:pt x="0" y="0"/>
                </a:lnTo>
                <a:lnTo>
                  <a:pt x="1224" y="979"/>
                </a:lnTo>
                <a:lnTo>
                  <a:pt x="2203" y="1958"/>
                </a:lnTo>
                <a:lnTo>
                  <a:pt x="3182" y="2692"/>
                </a:lnTo>
                <a:lnTo>
                  <a:pt x="2692" y="3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74018" y="543716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244" y="1468"/>
                </a:moveTo>
                <a:lnTo>
                  <a:pt x="0" y="489"/>
                </a:lnTo>
                <a:lnTo>
                  <a:pt x="244" y="0"/>
                </a:lnTo>
                <a:lnTo>
                  <a:pt x="1468" y="0"/>
                </a:lnTo>
                <a:lnTo>
                  <a:pt x="1468" y="979"/>
                </a:lnTo>
                <a:lnTo>
                  <a:pt x="734" y="1224"/>
                </a:lnTo>
                <a:lnTo>
                  <a:pt x="244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96883" y="317270"/>
            <a:ext cx="4445" cy="6985"/>
          </a:xfrm>
          <a:custGeom>
            <a:avLst/>
            <a:gdLst/>
            <a:ahLst/>
            <a:cxnLst/>
            <a:rect l="l" t="t" r="r" b="b"/>
            <a:pathLst>
              <a:path w="4444" h="6985">
                <a:moveTo>
                  <a:pt x="3187" y="5638"/>
                </a:moveTo>
                <a:lnTo>
                  <a:pt x="1473" y="5638"/>
                </a:lnTo>
                <a:lnTo>
                  <a:pt x="0" y="6121"/>
                </a:lnTo>
                <a:lnTo>
                  <a:pt x="241" y="6121"/>
                </a:lnTo>
                <a:lnTo>
                  <a:pt x="736" y="6375"/>
                </a:lnTo>
                <a:lnTo>
                  <a:pt x="1231" y="6375"/>
                </a:lnTo>
                <a:lnTo>
                  <a:pt x="3187" y="5638"/>
                </a:lnTo>
                <a:close/>
              </a:path>
              <a:path w="4444" h="6985">
                <a:moveTo>
                  <a:pt x="4165" y="0"/>
                </a:moveTo>
                <a:lnTo>
                  <a:pt x="3187" y="1231"/>
                </a:lnTo>
                <a:lnTo>
                  <a:pt x="3670" y="990"/>
                </a:lnTo>
                <a:lnTo>
                  <a:pt x="41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32878" y="548367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4">
                <a:moveTo>
                  <a:pt x="979" y="489"/>
                </a:moveTo>
                <a:lnTo>
                  <a:pt x="734" y="244"/>
                </a:lnTo>
                <a:lnTo>
                  <a:pt x="0" y="244"/>
                </a:lnTo>
                <a:lnTo>
                  <a:pt x="734" y="0"/>
                </a:lnTo>
                <a:lnTo>
                  <a:pt x="1468" y="0"/>
                </a:lnTo>
                <a:lnTo>
                  <a:pt x="979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96157" y="431839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979" y="244"/>
                </a:moveTo>
                <a:lnTo>
                  <a:pt x="244" y="244"/>
                </a:lnTo>
                <a:lnTo>
                  <a:pt x="0" y="0"/>
                </a:lnTo>
                <a:lnTo>
                  <a:pt x="489" y="0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47811" y="192419"/>
            <a:ext cx="5715" cy="2540"/>
          </a:xfrm>
          <a:custGeom>
            <a:avLst/>
            <a:gdLst/>
            <a:ahLst/>
            <a:cxnLst/>
            <a:rect l="l" t="t" r="r" b="b"/>
            <a:pathLst>
              <a:path w="5714" h="2539">
                <a:moveTo>
                  <a:pt x="5630" y="2448"/>
                </a:moveTo>
                <a:lnTo>
                  <a:pt x="2448" y="1958"/>
                </a:lnTo>
                <a:lnTo>
                  <a:pt x="1224" y="1468"/>
                </a:lnTo>
                <a:lnTo>
                  <a:pt x="0" y="0"/>
                </a:lnTo>
                <a:lnTo>
                  <a:pt x="5140" y="1713"/>
                </a:lnTo>
                <a:lnTo>
                  <a:pt x="5630" y="2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25039" y="52144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609" y="241"/>
                </a:moveTo>
                <a:lnTo>
                  <a:pt x="482" y="241"/>
                </a:lnTo>
                <a:lnTo>
                  <a:pt x="0" y="482"/>
                </a:lnTo>
                <a:lnTo>
                  <a:pt x="482" y="482"/>
                </a:lnTo>
                <a:lnTo>
                  <a:pt x="609" y="241"/>
                </a:lnTo>
                <a:close/>
              </a:path>
              <a:path w="1269" h="634">
                <a:moveTo>
                  <a:pt x="736" y="0"/>
                </a:moveTo>
                <a:lnTo>
                  <a:pt x="609" y="241"/>
                </a:lnTo>
                <a:lnTo>
                  <a:pt x="736" y="241"/>
                </a:lnTo>
                <a:lnTo>
                  <a:pt x="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96402" y="43942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979" y="244"/>
                </a:moveTo>
                <a:lnTo>
                  <a:pt x="0" y="0"/>
                </a:lnTo>
                <a:lnTo>
                  <a:pt x="1224" y="0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00319" y="290097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979" y="734"/>
                </a:moveTo>
                <a:lnTo>
                  <a:pt x="0" y="0"/>
                </a:lnTo>
                <a:lnTo>
                  <a:pt x="734" y="244"/>
                </a:lnTo>
                <a:lnTo>
                  <a:pt x="979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20883" y="192908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1958" y="979"/>
                </a:moveTo>
                <a:lnTo>
                  <a:pt x="1713" y="734"/>
                </a:lnTo>
                <a:lnTo>
                  <a:pt x="1224" y="489"/>
                </a:lnTo>
                <a:lnTo>
                  <a:pt x="0" y="0"/>
                </a:lnTo>
                <a:lnTo>
                  <a:pt x="489" y="0"/>
                </a:lnTo>
                <a:lnTo>
                  <a:pt x="979" y="244"/>
                </a:lnTo>
                <a:lnTo>
                  <a:pt x="1713" y="489"/>
                </a:lnTo>
                <a:lnTo>
                  <a:pt x="1958" y="734"/>
                </a:lnTo>
                <a:lnTo>
                  <a:pt x="1958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96402" y="26537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489" y="979"/>
                </a:moveTo>
                <a:lnTo>
                  <a:pt x="0" y="489"/>
                </a:lnTo>
                <a:lnTo>
                  <a:pt x="489" y="244"/>
                </a:lnTo>
                <a:lnTo>
                  <a:pt x="734" y="0"/>
                </a:lnTo>
                <a:lnTo>
                  <a:pt x="1468" y="489"/>
                </a:lnTo>
                <a:lnTo>
                  <a:pt x="1468" y="734"/>
                </a:lnTo>
                <a:lnTo>
                  <a:pt x="489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4510" y="186054"/>
            <a:ext cx="8890" cy="24130"/>
          </a:xfrm>
          <a:custGeom>
            <a:avLst/>
            <a:gdLst/>
            <a:ahLst/>
            <a:cxnLst/>
            <a:rect l="l" t="t" r="r" b="b"/>
            <a:pathLst>
              <a:path w="8889" h="24129">
                <a:moveTo>
                  <a:pt x="1714" y="24003"/>
                </a:moveTo>
                <a:lnTo>
                  <a:pt x="0" y="23266"/>
                </a:lnTo>
                <a:lnTo>
                  <a:pt x="977" y="23749"/>
                </a:lnTo>
                <a:lnTo>
                  <a:pt x="1714" y="24003"/>
                </a:lnTo>
                <a:close/>
              </a:path>
              <a:path w="8889" h="24129">
                <a:moveTo>
                  <a:pt x="1955" y="254"/>
                </a:moveTo>
                <a:lnTo>
                  <a:pt x="1714" y="0"/>
                </a:lnTo>
                <a:lnTo>
                  <a:pt x="1473" y="0"/>
                </a:lnTo>
                <a:lnTo>
                  <a:pt x="1473" y="254"/>
                </a:lnTo>
                <a:lnTo>
                  <a:pt x="1955" y="254"/>
                </a:lnTo>
                <a:close/>
              </a:path>
              <a:path w="8889" h="24129">
                <a:moveTo>
                  <a:pt x="8813" y="7835"/>
                </a:moveTo>
                <a:lnTo>
                  <a:pt x="8318" y="7353"/>
                </a:lnTo>
                <a:lnTo>
                  <a:pt x="7594" y="6858"/>
                </a:lnTo>
                <a:lnTo>
                  <a:pt x="7835" y="7099"/>
                </a:lnTo>
                <a:lnTo>
                  <a:pt x="7835" y="7353"/>
                </a:lnTo>
                <a:lnTo>
                  <a:pt x="8077" y="7353"/>
                </a:lnTo>
                <a:lnTo>
                  <a:pt x="8572" y="7835"/>
                </a:lnTo>
                <a:lnTo>
                  <a:pt x="8813" y="78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95422" y="213969"/>
            <a:ext cx="19050" cy="51435"/>
          </a:xfrm>
          <a:custGeom>
            <a:avLst/>
            <a:gdLst/>
            <a:ahLst/>
            <a:cxnLst/>
            <a:rect l="l" t="t" r="r" b="b"/>
            <a:pathLst>
              <a:path w="19050" h="51435">
                <a:moveTo>
                  <a:pt x="2438" y="50673"/>
                </a:moveTo>
                <a:lnTo>
                  <a:pt x="0" y="50190"/>
                </a:lnTo>
                <a:lnTo>
                  <a:pt x="1460" y="51168"/>
                </a:lnTo>
                <a:lnTo>
                  <a:pt x="1955" y="51409"/>
                </a:lnTo>
                <a:lnTo>
                  <a:pt x="2438" y="50914"/>
                </a:lnTo>
                <a:lnTo>
                  <a:pt x="2438" y="50673"/>
                </a:lnTo>
                <a:close/>
              </a:path>
              <a:path w="19050" h="51435">
                <a:moveTo>
                  <a:pt x="15417" y="6858"/>
                </a:moveTo>
                <a:lnTo>
                  <a:pt x="15176" y="6604"/>
                </a:lnTo>
                <a:lnTo>
                  <a:pt x="14681" y="6604"/>
                </a:lnTo>
                <a:lnTo>
                  <a:pt x="14922" y="6858"/>
                </a:lnTo>
                <a:lnTo>
                  <a:pt x="15417" y="6858"/>
                </a:lnTo>
                <a:close/>
              </a:path>
              <a:path w="19050" h="51435">
                <a:moveTo>
                  <a:pt x="18846" y="0"/>
                </a:moveTo>
                <a:lnTo>
                  <a:pt x="17868" y="0"/>
                </a:lnTo>
                <a:lnTo>
                  <a:pt x="17373" y="241"/>
                </a:lnTo>
                <a:lnTo>
                  <a:pt x="17132" y="495"/>
                </a:lnTo>
                <a:lnTo>
                  <a:pt x="18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94933" y="436735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489" y="244"/>
                </a:moveTo>
                <a:lnTo>
                  <a:pt x="0" y="0"/>
                </a:lnTo>
                <a:lnTo>
                  <a:pt x="734" y="0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60435" y="12731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0" y="0"/>
                </a:moveTo>
                <a:lnTo>
                  <a:pt x="244" y="244"/>
                </a:lnTo>
                <a:lnTo>
                  <a:pt x="1224" y="734"/>
                </a:lnTo>
                <a:lnTo>
                  <a:pt x="979" y="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52217" y="477138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5" h="4445">
                <a:moveTo>
                  <a:pt x="482" y="1714"/>
                </a:moveTo>
                <a:lnTo>
                  <a:pt x="0" y="1714"/>
                </a:lnTo>
                <a:lnTo>
                  <a:pt x="241" y="1955"/>
                </a:lnTo>
                <a:lnTo>
                  <a:pt x="482" y="1714"/>
                </a:lnTo>
                <a:close/>
              </a:path>
              <a:path w="13335" h="4445">
                <a:moveTo>
                  <a:pt x="1219" y="1955"/>
                </a:moveTo>
                <a:lnTo>
                  <a:pt x="977" y="1714"/>
                </a:lnTo>
                <a:lnTo>
                  <a:pt x="482" y="1955"/>
                </a:lnTo>
                <a:lnTo>
                  <a:pt x="1219" y="1955"/>
                </a:lnTo>
                <a:close/>
              </a:path>
              <a:path w="13335" h="4445">
                <a:moveTo>
                  <a:pt x="13208" y="0"/>
                </a:moveTo>
                <a:lnTo>
                  <a:pt x="10515" y="241"/>
                </a:lnTo>
                <a:lnTo>
                  <a:pt x="6108" y="977"/>
                </a:lnTo>
                <a:lnTo>
                  <a:pt x="1714" y="2692"/>
                </a:lnTo>
                <a:lnTo>
                  <a:pt x="6604" y="1714"/>
                </a:lnTo>
                <a:lnTo>
                  <a:pt x="4648" y="2438"/>
                </a:lnTo>
                <a:lnTo>
                  <a:pt x="10515" y="1219"/>
                </a:lnTo>
                <a:lnTo>
                  <a:pt x="11252" y="1460"/>
                </a:lnTo>
                <a:lnTo>
                  <a:pt x="9055" y="2438"/>
                </a:lnTo>
                <a:lnTo>
                  <a:pt x="7340" y="2933"/>
                </a:lnTo>
                <a:lnTo>
                  <a:pt x="8559" y="2692"/>
                </a:lnTo>
                <a:lnTo>
                  <a:pt x="6362" y="3911"/>
                </a:lnTo>
                <a:lnTo>
                  <a:pt x="9537" y="3175"/>
                </a:lnTo>
                <a:lnTo>
                  <a:pt x="13208" y="1460"/>
                </a:lnTo>
                <a:lnTo>
                  <a:pt x="13208" y="736"/>
                </a:lnTo>
                <a:lnTo>
                  <a:pt x="9791" y="977"/>
                </a:lnTo>
                <a:lnTo>
                  <a:pt x="10769" y="482"/>
                </a:lnTo>
                <a:lnTo>
                  <a:pt x="12230" y="241"/>
                </a:lnTo>
                <a:lnTo>
                  <a:pt x="13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8788" y="94754"/>
            <a:ext cx="29845" cy="40640"/>
          </a:xfrm>
          <a:custGeom>
            <a:avLst/>
            <a:gdLst/>
            <a:ahLst/>
            <a:cxnLst/>
            <a:rect l="l" t="t" r="r" b="b"/>
            <a:pathLst>
              <a:path w="29844" h="40639">
                <a:moveTo>
                  <a:pt x="3911" y="37934"/>
                </a:moveTo>
                <a:lnTo>
                  <a:pt x="2692" y="37693"/>
                </a:lnTo>
                <a:lnTo>
                  <a:pt x="1219" y="37198"/>
                </a:lnTo>
                <a:lnTo>
                  <a:pt x="0" y="36957"/>
                </a:lnTo>
                <a:lnTo>
                  <a:pt x="2933" y="37934"/>
                </a:lnTo>
                <a:lnTo>
                  <a:pt x="3175" y="40144"/>
                </a:lnTo>
                <a:lnTo>
                  <a:pt x="3911" y="37934"/>
                </a:lnTo>
                <a:close/>
              </a:path>
              <a:path w="29844" h="40639">
                <a:moveTo>
                  <a:pt x="29616" y="1955"/>
                </a:moveTo>
                <a:lnTo>
                  <a:pt x="28879" y="0"/>
                </a:lnTo>
                <a:lnTo>
                  <a:pt x="26187" y="0"/>
                </a:lnTo>
                <a:lnTo>
                  <a:pt x="29616" y="1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53442" y="478842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0" y="489"/>
                </a:moveTo>
                <a:lnTo>
                  <a:pt x="0" y="0"/>
                </a:lnTo>
                <a:lnTo>
                  <a:pt x="1224" y="244"/>
                </a:lnTo>
                <a:lnTo>
                  <a:pt x="0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34347" y="54910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244" y="489"/>
                </a:moveTo>
                <a:lnTo>
                  <a:pt x="0" y="244"/>
                </a:lnTo>
                <a:lnTo>
                  <a:pt x="0" y="0"/>
                </a:lnTo>
                <a:lnTo>
                  <a:pt x="24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34592" y="224489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979" y="1224"/>
                </a:moveTo>
                <a:lnTo>
                  <a:pt x="0" y="1224"/>
                </a:lnTo>
                <a:lnTo>
                  <a:pt x="0" y="0"/>
                </a:lnTo>
                <a:lnTo>
                  <a:pt x="979" y="1224"/>
                </a:lnTo>
                <a:close/>
              </a:path>
              <a:path w="4444" h="1904">
                <a:moveTo>
                  <a:pt x="1468" y="1264"/>
                </a:moveTo>
                <a:lnTo>
                  <a:pt x="979" y="1224"/>
                </a:lnTo>
                <a:lnTo>
                  <a:pt x="1224" y="1224"/>
                </a:lnTo>
                <a:lnTo>
                  <a:pt x="1468" y="1264"/>
                </a:lnTo>
                <a:close/>
              </a:path>
              <a:path w="4444" h="1904">
                <a:moveTo>
                  <a:pt x="3916" y="1468"/>
                </a:moveTo>
                <a:lnTo>
                  <a:pt x="2692" y="1468"/>
                </a:lnTo>
                <a:lnTo>
                  <a:pt x="1468" y="1264"/>
                </a:lnTo>
                <a:lnTo>
                  <a:pt x="3916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55400" y="481290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4">
                <a:moveTo>
                  <a:pt x="1468" y="1468"/>
                </a:moveTo>
                <a:lnTo>
                  <a:pt x="0" y="1224"/>
                </a:lnTo>
                <a:lnTo>
                  <a:pt x="5140" y="0"/>
                </a:lnTo>
                <a:lnTo>
                  <a:pt x="5875" y="244"/>
                </a:lnTo>
                <a:lnTo>
                  <a:pt x="2937" y="1224"/>
                </a:lnTo>
                <a:lnTo>
                  <a:pt x="1468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55890" y="578968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0" y="734"/>
                </a:moveTo>
                <a:lnTo>
                  <a:pt x="244" y="244"/>
                </a:lnTo>
                <a:lnTo>
                  <a:pt x="489" y="0"/>
                </a:lnTo>
                <a:lnTo>
                  <a:pt x="244" y="489"/>
                </a:lnTo>
                <a:lnTo>
                  <a:pt x="0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703382" y="612996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0" y="2203"/>
                </a:moveTo>
                <a:lnTo>
                  <a:pt x="979" y="0"/>
                </a:lnTo>
                <a:lnTo>
                  <a:pt x="1468" y="244"/>
                </a:lnTo>
                <a:lnTo>
                  <a:pt x="1958" y="734"/>
                </a:lnTo>
                <a:lnTo>
                  <a:pt x="1224" y="979"/>
                </a:lnTo>
                <a:lnTo>
                  <a:pt x="734" y="1713"/>
                </a:lnTo>
                <a:lnTo>
                  <a:pt x="0" y="2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32380" y="548868"/>
            <a:ext cx="14604" cy="19685"/>
          </a:xfrm>
          <a:custGeom>
            <a:avLst/>
            <a:gdLst/>
            <a:ahLst/>
            <a:cxnLst/>
            <a:rect l="l" t="t" r="r" b="b"/>
            <a:pathLst>
              <a:path w="14605" h="19684">
                <a:moveTo>
                  <a:pt x="736" y="482"/>
                </a:moveTo>
                <a:lnTo>
                  <a:pt x="241" y="723"/>
                </a:lnTo>
                <a:lnTo>
                  <a:pt x="0" y="977"/>
                </a:lnTo>
                <a:lnTo>
                  <a:pt x="736" y="482"/>
                </a:lnTo>
                <a:close/>
              </a:path>
              <a:path w="14605" h="19684">
                <a:moveTo>
                  <a:pt x="1473" y="0"/>
                </a:moveTo>
                <a:lnTo>
                  <a:pt x="1231" y="0"/>
                </a:lnTo>
                <a:lnTo>
                  <a:pt x="736" y="482"/>
                </a:lnTo>
                <a:lnTo>
                  <a:pt x="1231" y="241"/>
                </a:lnTo>
                <a:lnTo>
                  <a:pt x="1473" y="241"/>
                </a:lnTo>
                <a:lnTo>
                  <a:pt x="1473" y="0"/>
                </a:lnTo>
                <a:close/>
              </a:path>
              <a:path w="14605" h="19684">
                <a:moveTo>
                  <a:pt x="14084" y="18567"/>
                </a:moveTo>
                <a:lnTo>
                  <a:pt x="13462" y="19088"/>
                </a:lnTo>
                <a:lnTo>
                  <a:pt x="13957" y="18846"/>
                </a:lnTo>
                <a:lnTo>
                  <a:pt x="14084" y="185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05096" y="613485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734" y="1468"/>
                </a:moveTo>
                <a:lnTo>
                  <a:pt x="244" y="734"/>
                </a:lnTo>
                <a:lnTo>
                  <a:pt x="0" y="244"/>
                </a:lnTo>
                <a:lnTo>
                  <a:pt x="734" y="0"/>
                </a:lnTo>
                <a:lnTo>
                  <a:pt x="1224" y="0"/>
                </a:lnTo>
                <a:lnTo>
                  <a:pt x="1224" y="979"/>
                </a:lnTo>
                <a:lnTo>
                  <a:pt x="734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168751" y="29387"/>
            <a:ext cx="1905" cy="7620"/>
          </a:xfrm>
          <a:custGeom>
            <a:avLst/>
            <a:gdLst/>
            <a:ahLst/>
            <a:cxnLst/>
            <a:rect l="l" t="t" r="r" b="b"/>
            <a:pathLst>
              <a:path w="1905" h="7620">
                <a:moveTo>
                  <a:pt x="533" y="4838"/>
                </a:moveTo>
                <a:lnTo>
                  <a:pt x="241" y="5867"/>
                </a:lnTo>
                <a:lnTo>
                  <a:pt x="0" y="7099"/>
                </a:lnTo>
                <a:lnTo>
                  <a:pt x="495" y="5626"/>
                </a:lnTo>
                <a:lnTo>
                  <a:pt x="533" y="4838"/>
                </a:lnTo>
                <a:close/>
              </a:path>
              <a:path w="1905" h="7620">
                <a:moveTo>
                  <a:pt x="977" y="0"/>
                </a:moveTo>
                <a:lnTo>
                  <a:pt x="736" y="1219"/>
                </a:lnTo>
                <a:lnTo>
                  <a:pt x="977" y="482"/>
                </a:lnTo>
                <a:lnTo>
                  <a:pt x="977" y="0"/>
                </a:lnTo>
                <a:close/>
              </a:path>
              <a:path w="1905" h="7620">
                <a:moveTo>
                  <a:pt x="1473" y="1219"/>
                </a:moveTo>
                <a:lnTo>
                  <a:pt x="977" y="2451"/>
                </a:lnTo>
                <a:lnTo>
                  <a:pt x="736" y="3670"/>
                </a:lnTo>
                <a:lnTo>
                  <a:pt x="533" y="4838"/>
                </a:lnTo>
                <a:lnTo>
                  <a:pt x="736" y="4152"/>
                </a:lnTo>
                <a:lnTo>
                  <a:pt x="1473" y="1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69354" y="538820"/>
            <a:ext cx="5080" cy="2540"/>
          </a:xfrm>
          <a:custGeom>
            <a:avLst/>
            <a:gdLst/>
            <a:ahLst/>
            <a:cxnLst/>
            <a:rect l="l" t="t" r="r" b="b"/>
            <a:pathLst>
              <a:path w="5080" h="2540">
                <a:moveTo>
                  <a:pt x="1224" y="2203"/>
                </a:moveTo>
                <a:lnTo>
                  <a:pt x="0" y="244"/>
                </a:lnTo>
                <a:lnTo>
                  <a:pt x="1958" y="1468"/>
                </a:lnTo>
                <a:lnTo>
                  <a:pt x="4651" y="0"/>
                </a:lnTo>
                <a:lnTo>
                  <a:pt x="2203" y="1468"/>
                </a:lnTo>
                <a:lnTo>
                  <a:pt x="1224" y="2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37291" y="266106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70">
                <a:moveTo>
                  <a:pt x="5875" y="1224"/>
                </a:moveTo>
                <a:lnTo>
                  <a:pt x="489" y="979"/>
                </a:lnTo>
                <a:lnTo>
                  <a:pt x="0" y="489"/>
                </a:lnTo>
                <a:lnTo>
                  <a:pt x="2937" y="0"/>
                </a:lnTo>
                <a:lnTo>
                  <a:pt x="4406" y="244"/>
                </a:lnTo>
                <a:lnTo>
                  <a:pt x="5875" y="1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28716" y="27883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89" y="244"/>
                </a:moveTo>
                <a:lnTo>
                  <a:pt x="0" y="244"/>
                </a:lnTo>
                <a:lnTo>
                  <a:pt x="0" y="0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25289" y="372107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0" y="979"/>
                </a:moveTo>
                <a:lnTo>
                  <a:pt x="1713" y="0"/>
                </a:lnTo>
                <a:lnTo>
                  <a:pt x="2937" y="0"/>
                </a:lnTo>
                <a:lnTo>
                  <a:pt x="1468" y="734"/>
                </a:lnTo>
                <a:lnTo>
                  <a:pt x="0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45370" y="237463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70">
                <a:moveTo>
                  <a:pt x="4406" y="1224"/>
                </a:moveTo>
                <a:lnTo>
                  <a:pt x="3182" y="244"/>
                </a:lnTo>
                <a:lnTo>
                  <a:pt x="0" y="244"/>
                </a:lnTo>
                <a:lnTo>
                  <a:pt x="1224" y="0"/>
                </a:lnTo>
                <a:lnTo>
                  <a:pt x="3916" y="0"/>
                </a:lnTo>
                <a:lnTo>
                  <a:pt x="4406" y="1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26513" y="2825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89" y="244"/>
                </a:moveTo>
                <a:lnTo>
                  <a:pt x="244" y="244"/>
                </a:lnTo>
                <a:lnTo>
                  <a:pt x="0" y="0"/>
                </a:lnTo>
                <a:lnTo>
                  <a:pt x="244" y="0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06816" y="428167"/>
            <a:ext cx="1270" cy="2540"/>
          </a:xfrm>
          <a:custGeom>
            <a:avLst/>
            <a:gdLst/>
            <a:ahLst/>
            <a:cxnLst/>
            <a:rect l="l" t="t" r="r" b="b"/>
            <a:pathLst>
              <a:path w="1269" h="2540">
                <a:moveTo>
                  <a:pt x="489" y="1958"/>
                </a:moveTo>
                <a:lnTo>
                  <a:pt x="0" y="0"/>
                </a:lnTo>
                <a:lnTo>
                  <a:pt x="489" y="489"/>
                </a:lnTo>
                <a:lnTo>
                  <a:pt x="734" y="1224"/>
                </a:lnTo>
                <a:lnTo>
                  <a:pt x="489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625534" y="37651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244" y="1224"/>
                </a:moveTo>
                <a:lnTo>
                  <a:pt x="0" y="734"/>
                </a:lnTo>
                <a:lnTo>
                  <a:pt x="734" y="0"/>
                </a:lnTo>
                <a:lnTo>
                  <a:pt x="244" y="1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895065" y="202701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4">
                <a:moveTo>
                  <a:pt x="0" y="1713"/>
                </a:moveTo>
                <a:lnTo>
                  <a:pt x="2203" y="0"/>
                </a:lnTo>
                <a:lnTo>
                  <a:pt x="3427" y="244"/>
                </a:lnTo>
                <a:lnTo>
                  <a:pt x="0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09264" y="434042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0" y="2692"/>
                </a:moveTo>
                <a:lnTo>
                  <a:pt x="979" y="1224"/>
                </a:lnTo>
                <a:lnTo>
                  <a:pt x="1958" y="0"/>
                </a:lnTo>
                <a:lnTo>
                  <a:pt x="979" y="2203"/>
                </a:lnTo>
                <a:lnTo>
                  <a:pt x="489" y="2448"/>
                </a:lnTo>
                <a:lnTo>
                  <a:pt x="244" y="2448"/>
                </a:lnTo>
                <a:lnTo>
                  <a:pt x="0" y="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925177" y="303316"/>
            <a:ext cx="5080" cy="2540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979" y="1958"/>
                </a:moveTo>
                <a:lnTo>
                  <a:pt x="0" y="0"/>
                </a:lnTo>
                <a:lnTo>
                  <a:pt x="1675" y="1436"/>
                </a:lnTo>
                <a:lnTo>
                  <a:pt x="979" y="1958"/>
                </a:lnTo>
                <a:close/>
              </a:path>
              <a:path w="5080" h="2539">
                <a:moveTo>
                  <a:pt x="1713" y="1468"/>
                </a:moveTo>
                <a:lnTo>
                  <a:pt x="1958" y="1224"/>
                </a:lnTo>
                <a:lnTo>
                  <a:pt x="3427" y="734"/>
                </a:lnTo>
                <a:lnTo>
                  <a:pt x="4651" y="489"/>
                </a:lnTo>
                <a:lnTo>
                  <a:pt x="1713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43149" y="415200"/>
            <a:ext cx="11430" cy="60325"/>
          </a:xfrm>
          <a:custGeom>
            <a:avLst/>
            <a:gdLst/>
            <a:ahLst/>
            <a:cxnLst/>
            <a:rect l="l" t="t" r="r" b="b"/>
            <a:pathLst>
              <a:path w="11430" h="60325">
                <a:moveTo>
                  <a:pt x="1473" y="0"/>
                </a:moveTo>
                <a:lnTo>
                  <a:pt x="736" y="0"/>
                </a:lnTo>
                <a:lnTo>
                  <a:pt x="0" y="482"/>
                </a:lnTo>
                <a:lnTo>
                  <a:pt x="254" y="736"/>
                </a:lnTo>
                <a:lnTo>
                  <a:pt x="736" y="977"/>
                </a:lnTo>
                <a:lnTo>
                  <a:pt x="977" y="482"/>
                </a:lnTo>
                <a:lnTo>
                  <a:pt x="1473" y="0"/>
                </a:lnTo>
                <a:close/>
              </a:path>
              <a:path w="11430" h="60325">
                <a:moveTo>
                  <a:pt x="7594" y="41617"/>
                </a:moveTo>
                <a:lnTo>
                  <a:pt x="6121" y="42595"/>
                </a:lnTo>
                <a:lnTo>
                  <a:pt x="7099" y="42354"/>
                </a:lnTo>
                <a:lnTo>
                  <a:pt x="7594" y="41859"/>
                </a:lnTo>
                <a:lnTo>
                  <a:pt x="7594" y="41617"/>
                </a:lnTo>
                <a:close/>
              </a:path>
              <a:path w="11430" h="60325">
                <a:moveTo>
                  <a:pt x="8331" y="45770"/>
                </a:moveTo>
                <a:lnTo>
                  <a:pt x="7327" y="46024"/>
                </a:lnTo>
                <a:lnTo>
                  <a:pt x="7835" y="46024"/>
                </a:lnTo>
                <a:lnTo>
                  <a:pt x="8331" y="45770"/>
                </a:lnTo>
                <a:close/>
              </a:path>
              <a:path w="11430" h="60325">
                <a:moveTo>
                  <a:pt x="9067" y="59728"/>
                </a:moveTo>
                <a:lnTo>
                  <a:pt x="8813" y="59486"/>
                </a:lnTo>
                <a:lnTo>
                  <a:pt x="8813" y="59728"/>
                </a:lnTo>
                <a:lnTo>
                  <a:pt x="9067" y="59728"/>
                </a:lnTo>
                <a:close/>
              </a:path>
              <a:path w="11430" h="60325">
                <a:moveTo>
                  <a:pt x="9550" y="60223"/>
                </a:moveTo>
                <a:lnTo>
                  <a:pt x="9309" y="59982"/>
                </a:lnTo>
                <a:lnTo>
                  <a:pt x="8813" y="59982"/>
                </a:lnTo>
                <a:lnTo>
                  <a:pt x="8572" y="60223"/>
                </a:lnTo>
                <a:lnTo>
                  <a:pt x="9550" y="60223"/>
                </a:lnTo>
                <a:close/>
              </a:path>
              <a:path w="11430" h="60325">
                <a:moveTo>
                  <a:pt x="11023" y="59486"/>
                </a:moveTo>
                <a:lnTo>
                  <a:pt x="9791" y="59728"/>
                </a:lnTo>
                <a:lnTo>
                  <a:pt x="9067" y="59728"/>
                </a:lnTo>
                <a:lnTo>
                  <a:pt x="9309" y="59982"/>
                </a:lnTo>
                <a:lnTo>
                  <a:pt x="10045" y="59728"/>
                </a:lnTo>
                <a:lnTo>
                  <a:pt x="10528" y="59728"/>
                </a:lnTo>
                <a:lnTo>
                  <a:pt x="11023" y="59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27247" y="276387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979" y="244"/>
                </a:moveTo>
                <a:lnTo>
                  <a:pt x="0" y="244"/>
                </a:lnTo>
                <a:lnTo>
                  <a:pt x="0" y="0"/>
                </a:lnTo>
                <a:lnTo>
                  <a:pt x="97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31899" y="398301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224" y="489"/>
                </a:moveTo>
                <a:lnTo>
                  <a:pt x="489" y="244"/>
                </a:lnTo>
                <a:lnTo>
                  <a:pt x="0" y="0"/>
                </a:lnTo>
                <a:lnTo>
                  <a:pt x="122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49770" y="451669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0" y="489"/>
                </a:moveTo>
                <a:lnTo>
                  <a:pt x="0" y="244"/>
                </a:lnTo>
                <a:lnTo>
                  <a:pt x="489" y="0"/>
                </a:lnTo>
                <a:lnTo>
                  <a:pt x="979" y="0"/>
                </a:lnTo>
                <a:lnTo>
                  <a:pt x="489" y="0"/>
                </a:lnTo>
                <a:lnTo>
                  <a:pt x="0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3403" y="415937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692" y="241"/>
                </a:moveTo>
                <a:lnTo>
                  <a:pt x="1955" y="241"/>
                </a:lnTo>
                <a:lnTo>
                  <a:pt x="977" y="0"/>
                </a:lnTo>
                <a:lnTo>
                  <a:pt x="482" y="0"/>
                </a:lnTo>
                <a:lnTo>
                  <a:pt x="241" y="482"/>
                </a:lnTo>
                <a:lnTo>
                  <a:pt x="0" y="736"/>
                </a:lnTo>
                <a:lnTo>
                  <a:pt x="2692" y="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49770" y="177731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244" y="734"/>
                </a:moveTo>
                <a:lnTo>
                  <a:pt x="0" y="489"/>
                </a:lnTo>
                <a:lnTo>
                  <a:pt x="0" y="244"/>
                </a:lnTo>
                <a:lnTo>
                  <a:pt x="244" y="0"/>
                </a:lnTo>
                <a:lnTo>
                  <a:pt x="244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43403" y="279818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714" y="495"/>
                </a:moveTo>
                <a:lnTo>
                  <a:pt x="495" y="495"/>
                </a:lnTo>
                <a:lnTo>
                  <a:pt x="0" y="736"/>
                </a:lnTo>
                <a:lnTo>
                  <a:pt x="1714" y="736"/>
                </a:lnTo>
                <a:lnTo>
                  <a:pt x="1714" y="495"/>
                </a:lnTo>
                <a:close/>
              </a:path>
              <a:path w="2539" h="1270">
                <a:moveTo>
                  <a:pt x="1955" y="736"/>
                </a:moveTo>
                <a:lnTo>
                  <a:pt x="1714" y="736"/>
                </a:lnTo>
                <a:lnTo>
                  <a:pt x="1955" y="977"/>
                </a:lnTo>
                <a:lnTo>
                  <a:pt x="1955" y="736"/>
                </a:lnTo>
                <a:close/>
              </a:path>
              <a:path w="2539" h="1270">
                <a:moveTo>
                  <a:pt x="2451" y="495"/>
                </a:moveTo>
                <a:lnTo>
                  <a:pt x="2209" y="241"/>
                </a:lnTo>
                <a:lnTo>
                  <a:pt x="1714" y="241"/>
                </a:lnTo>
                <a:lnTo>
                  <a:pt x="977" y="0"/>
                </a:lnTo>
                <a:lnTo>
                  <a:pt x="1231" y="241"/>
                </a:lnTo>
                <a:lnTo>
                  <a:pt x="1473" y="241"/>
                </a:lnTo>
                <a:lnTo>
                  <a:pt x="1714" y="495"/>
                </a:lnTo>
                <a:lnTo>
                  <a:pt x="2451" y="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56869" y="15545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1713" y="734"/>
                </a:moveTo>
                <a:lnTo>
                  <a:pt x="0" y="0"/>
                </a:lnTo>
                <a:lnTo>
                  <a:pt x="734" y="244"/>
                </a:lnTo>
                <a:lnTo>
                  <a:pt x="1713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845370" y="28079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22" y="367"/>
                </a:moveTo>
                <a:lnTo>
                  <a:pt x="0" y="0"/>
                </a:lnTo>
                <a:lnTo>
                  <a:pt x="244" y="0"/>
                </a:lnTo>
                <a:lnTo>
                  <a:pt x="122" y="367"/>
                </a:lnTo>
                <a:close/>
              </a:path>
              <a:path w="635" h="635">
                <a:moveTo>
                  <a:pt x="244" y="489"/>
                </a:moveTo>
                <a:lnTo>
                  <a:pt x="0" y="489"/>
                </a:lnTo>
                <a:lnTo>
                  <a:pt x="24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50007" y="149338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4" h="30480">
                <a:moveTo>
                  <a:pt x="1955" y="29870"/>
                </a:moveTo>
                <a:lnTo>
                  <a:pt x="736" y="29616"/>
                </a:lnTo>
                <a:lnTo>
                  <a:pt x="241" y="29375"/>
                </a:lnTo>
                <a:lnTo>
                  <a:pt x="0" y="29133"/>
                </a:lnTo>
                <a:lnTo>
                  <a:pt x="0" y="29375"/>
                </a:lnTo>
                <a:lnTo>
                  <a:pt x="241" y="29616"/>
                </a:lnTo>
                <a:lnTo>
                  <a:pt x="977" y="29870"/>
                </a:lnTo>
                <a:lnTo>
                  <a:pt x="1955" y="29870"/>
                </a:lnTo>
                <a:close/>
              </a:path>
              <a:path w="10794" h="30480">
                <a:moveTo>
                  <a:pt x="10769" y="0"/>
                </a:moveTo>
                <a:lnTo>
                  <a:pt x="8813" y="736"/>
                </a:lnTo>
                <a:lnTo>
                  <a:pt x="10033" y="495"/>
                </a:lnTo>
                <a:lnTo>
                  <a:pt x="10528" y="241"/>
                </a:lnTo>
                <a:lnTo>
                  <a:pt x="10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82811" y="80796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1714" y="482"/>
                </a:moveTo>
                <a:lnTo>
                  <a:pt x="1219" y="0"/>
                </a:lnTo>
                <a:lnTo>
                  <a:pt x="241" y="482"/>
                </a:lnTo>
                <a:lnTo>
                  <a:pt x="241" y="977"/>
                </a:lnTo>
                <a:lnTo>
                  <a:pt x="736" y="1460"/>
                </a:lnTo>
                <a:lnTo>
                  <a:pt x="1714" y="482"/>
                </a:lnTo>
                <a:close/>
              </a:path>
              <a:path w="3175" h="3175">
                <a:moveTo>
                  <a:pt x="2692" y="2933"/>
                </a:moveTo>
                <a:lnTo>
                  <a:pt x="1219" y="1955"/>
                </a:lnTo>
                <a:lnTo>
                  <a:pt x="736" y="1460"/>
                </a:lnTo>
                <a:lnTo>
                  <a:pt x="241" y="1955"/>
                </a:lnTo>
                <a:lnTo>
                  <a:pt x="0" y="2451"/>
                </a:lnTo>
                <a:lnTo>
                  <a:pt x="2692" y="2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61520" y="47639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244"/>
                </a:moveTo>
                <a:lnTo>
                  <a:pt x="244" y="0"/>
                </a:lnTo>
                <a:lnTo>
                  <a:pt x="0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636795" y="20294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489" y="244"/>
                </a:moveTo>
                <a:lnTo>
                  <a:pt x="244" y="244"/>
                </a:lnTo>
                <a:lnTo>
                  <a:pt x="0" y="0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884783" y="401728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5">
                <a:moveTo>
                  <a:pt x="1468" y="244"/>
                </a:moveTo>
                <a:lnTo>
                  <a:pt x="244" y="244"/>
                </a:lnTo>
                <a:lnTo>
                  <a:pt x="244" y="0"/>
                </a:lnTo>
                <a:lnTo>
                  <a:pt x="0" y="0"/>
                </a:lnTo>
                <a:lnTo>
                  <a:pt x="979" y="0"/>
                </a:lnTo>
                <a:lnTo>
                  <a:pt x="1468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49280" y="17871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1224" y="979"/>
                </a:moveTo>
                <a:lnTo>
                  <a:pt x="734" y="734"/>
                </a:lnTo>
                <a:lnTo>
                  <a:pt x="0" y="0"/>
                </a:lnTo>
                <a:lnTo>
                  <a:pt x="489" y="0"/>
                </a:lnTo>
                <a:lnTo>
                  <a:pt x="979" y="489"/>
                </a:lnTo>
                <a:lnTo>
                  <a:pt x="979" y="734"/>
                </a:lnTo>
                <a:lnTo>
                  <a:pt x="1224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847328" y="31849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489" y="489"/>
                </a:moveTo>
                <a:lnTo>
                  <a:pt x="0" y="489"/>
                </a:lnTo>
                <a:lnTo>
                  <a:pt x="244" y="244"/>
                </a:lnTo>
                <a:lnTo>
                  <a:pt x="734" y="0"/>
                </a:lnTo>
                <a:lnTo>
                  <a:pt x="979" y="0"/>
                </a:lnTo>
                <a:lnTo>
                  <a:pt x="489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864465" y="377248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979" y="1468"/>
                </a:moveTo>
                <a:lnTo>
                  <a:pt x="0" y="1468"/>
                </a:lnTo>
                <a:lnTo>
                  <a:pt x="489" y="0"/>
                </a:lnTo>
                <a:lnTo>
                  <a:pt x="1224" y="244"/>
                </a:lnTo>
                <a:lnTo>
                  <a:pt x="1713" y="734"/>
                </a:lnTo>
                <a:lnTo>
                  <a:pt x="979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845370" y="303071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489" y="244"/>
                </a:moveTo>
                <a:lnTo>
                  <a:pt x="1224" y="0"/>
                </a:lnTo>
                <a:lnTo>
                  <a:pt x="1958" y="0"/>
                </a:lnTo>
                <a:lnTo>
                  <a:pt x="0" y="244"/>
                </a:lnTo>
                <a:lnTo>
                  <a:pt x="489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862506" y="376268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2448" y="1224"/>
                </a:moveTo>
                <a:lnTo>
                  <a:pt x="1713" y="979"/>
                </a:lnTo>
                <a:lnTo>
                  <a:pt x="0" y="979"/>
                </a:lnTo>
                <a:lnTo>
                  <a:pt x="2448" y="0"/>
                </a:lnTo>
                <a:lnTo>
                  <a:pt x="2448" y="1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639733" y="16842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4" y="489"/>
                </a:moveTo>
                <a:lnTo>
                  <a:pt x="489" y="244"/>
                </a:lnTo>
                <a:lnTo>
                  <a:pt x="0" y="0"/>
                </a:lnTo>
                <a:lnTo>
                  <a:pt x="489" y="0"/>
                </a:lnTo>
                <a:lnTo>
                  <a:pt x="734" y="244"/>
                </a:lnTo>
                <a:lnTo>
                  <a:pt x="73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981727" y="18607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1958" y="2692"/>
                </a:moveTo>
                <a:lnTo>
                  <a:pt x="1468" y="1713"/>
                </a:lnTo>
                <a:lnTo>
                  <a:pt x="734" y="979"/>
                </a:lnTo>
                <a:lnTo>
                  <a:pt x="0" y="0"/>
                </a:lnTo>
                <a:lnTo>
                  <a:pt x="2448" y="244"/>
                </a:lnTo>
                <a:lnTo>
                  <a:pt x="2203" y="1224"/>
                </a:lnTo>
                <a:lnTo>
                  <a:pt x="1958" y="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120034" y="161581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1231" y="482"/>
                </a:moveTo>
                <a:lnTo>
                  <a:pt x="0" y="0"/>
                </a:lnTo>
                <a:lnTo>
                  <a:pt x="241" y="977"/>
                </a:lnTo>
                <a:lnTo>
                  <a:pt x="1231" y="482"/>
                </a:lnTo>
                <a:close/>
              </a:path>
              <a:path w="33655" h="50800">
                <a:moveTo>
                  <a:pt x="7594" y="9550"/>
                </a:moveTo>
                <a:lnTo>
                  <a:pt x="6616" y="8813"/>
                </a:lnTo>
                <a:lnTo>
                  <a:pt x="6616" y="9296"/>
                </a:lnTo>
                <a:lnTo>
                  <a:pt x="7099" y="9550"/>
                </a:lnTo>
                <a:lnTo>
                  <a:pt x="7594" y="9550"/>
                </a:lnTo>
                <a:close/>
              </a:path>
              <a:path w="33655" h="50800">
                <a:moveTo>
                  <a:pt x="30734" y="48361"/>
                </a:moveTo>
                <a:lnTo>
                  <a:pt x="28155" y="48221"/>
                </a:lnTo>
                <a:lnTo>
                  <a:pt x="30607" y="50431"/>
                </a:lnTo>
                <a:lnTo>
                  <a:pt x="30734" y="48361"/>
                </a:lnTo>
                <a:close/>
              </a:path>
              <a:path w="33655" h="50800">
                <a:moveTo>
                  <a:pt x="33299" y="48475"/>
                </a:moveTo>
                <a:lnTo>
                  <a:pt x="32080" y="48425"/>
                </a:lnTo>
                <a:lnTo>
                  <a:pt x="33045" y="49695"/>
                </a:lnTo>
                <a:lnTo>
                  <a:pt x="33045" y="48958"/>
                </a:lnTo>
                <a:lnTo>
                  <a:pt x="33299" y="484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982706" y="2129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10">
                <a:moveTo>
                  <a:pt x="734" y="3672"/>
                </a:moveTo>
                <a:lnTo>
                  <a:pt x="0" y="2448"/>
                </a:lnTo>
                <a:lnTo>
                  <a:pt x="979" y="0"/>
                </a:lnTo>
                <a:lnTo>
                  <a:pt x="1468" y="979"/>
                </a:lnTo>
                <a:lnTo>
                  <a:pt x="1713" y="2203"/>
                </a:lnTo>
                <a:lnTo>
                  <a:pt x="734" y="3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81852" y="14223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44" y="489"/>
                </a:moveTo>
                <a:lnTo>
                  <a:pt x="0" y="489"/>
                </a:lnTo>
                <a:lnTo>
                  <a:pt x="0" y="0"/>
                </a:lnTo>
                <a:lnTo>
                  <a:pt x="24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15020" y="70750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2448" y="489"/>
                </a:moveTo>
                <a:lnTo>
                  <a:pt x="734" y="244"/>
                </a:lnTo>
                <a:lnTo>
                  <a:pt x="244" y="244"/>
                </a:lnTo>
                <a:lnTo>
                  <a:pt x="0" y="0"/>
                </a:lnTo>
                <a:lnTo>
                  <a:pt x="1468" y="0"/>
                </a:lnTo>
                <a:lnTo>
                  <a:pt x="2448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082086" y="142734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4">
                <a:moveTo>
                  <a:pt x="2209" y="5130"/>
                </a:moveTo>
                <a:lnTo>
                  <a:pt x="1714" y="3670"/>
                </a:lnTo>
                <a:lnTo>
                  <a:pt x="977" y="1714"/>
                </a:lnTo>
                <a:lnTo>
                  <a:pt x="0" y="0"/>
                </a:lnTo>
                <a:lnTo>
                  <a:pt x="2209" y="5130"/>
                </a:lnTo>
                <a:close/>
              </a:path>
              <a:path w="10160" h="23494">
                <a:moveTo>
                  <a:pt x="10045" y="19329"/>
                </a:moveTo>
                <a:lnTo>
                  <a:pt x="9067" y="20802"/>
                </a:lnTo>
                <a:lnTo>
                  <a:pt x="8572" y="22275"/>
                </a:lnTo>
                <a:lnTo>
                  <a:pt x="8572" y="23495"/>
                </a:lnTo>
                <a:lnTo>
                  <a:pt x="8813" y="23253"/>
                </a:lnTo>
                <a:lnTo>
                  <a:pt x="9309" y="23495"/>
                </a:lnTo>
                <a:lnTo>
                  <a:pt x="9791" y="23495"/>
                </a:lnTo>
                <a:lnTo>
                  <a:pt x="10045" y="193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909019" y="23183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0" y="734"/>
                </a:moveTo>
                <a:lnTo>
                  <a:pt x="1713" y="0"/>
                </a:lnTo>
                <a:lnTo>
                  <a:pt x="734" y="489"/>
                </a:lnTo>
                <a:lnTo>
                  <a:pt x="0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857365" y="582885"/>
            <a:ext cx="1905" cy="3810"/>
          </a:xfrm>
          <a:custGeom>
            <a:avLst/>
            <a:gdLst/>
            <a:ahLst/>
            <a:cxnLst/>
            <a:rect l="l" t="t" r="r" b="b"/>
            <a:pathLst>
              <a:path w="1905" h="3809">
                <a:moveTo>
                  <a:pt x="1468" y="3182"/>
                </a:moveTo>
                <a:lnTo>
                  <a:pt x="979" y="2448"/>
                </a:lnTo>
                <a:lnTo>
                  <a:pt x="489" y="1468"/>
                </a:lnTo>
                <a:lnTo>
                  <a:pt x="0" y="0"/>
                </a:lnTo>
                <a:lnTo>
                  <a:pt x="1713" y="1958"/>
                </a:lnTo>
                <a:lnTo>
                  <a:pt x="1713" y="2448"/>
                </a:lnTo>
                <a:lnTo>
                  <a:pt x="1468" y="2937"/>
                </a:lnTo>
                <a:lnTo>
                  <a:pt x="1468" y="3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913915" y="26977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4" y="0"/>
                </a:moveTo>
                <a:lnTo>
                  <a:pt x="244" y="0"/>
                </a:lnTo>
                <a:lnTo>
                  <a:pt x="0" y="244"/>
                </a:lnTo>
                <a:lnTo>
                  <a:pt x="244" y="244"/>
                </a:lnTo>
                <a:lnTo>
                  <a:pt x="7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938396" y="391446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4" y="489"/>
                </a:moveTo>
                <a:lnTo>
                  <a:pt x="244" y="489"/>
                </a:lnTo>
                <a:lnTo>
                  <a:pt x="0" y="244"/>
                </a:lnTo>
                <a:lnTo>
                  <a:pt x="244" y="0"/>
                </a:lnTo>
                <a:lnTo>
                  <a:pt x="73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776090" y="5069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1958" y="2448"/>
                </a:moveTo>
                <a:lnTo>
                  <a:pt x="0" y="1224"/>
                </a:lnTo>
                <a:lnTo>
                  <a:pt x="3672" y="0"/>
                </a:lnTo>
                <a:lnTo>
                  <a:pt x="1958" y="2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936927" y="397811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4" y="489"/>
                </a:moveTo>
                <a:lnTo>
                  <a:pt x="489" y="489"/>
                </a:lnTo>
                <a:lnTo>
                  <a:pt x="0" y="0"/>
                </a:lnTo>
                <a:lnTo>
                  <a:pt x="244" y="244"/>
                </a:lnTo>
                <a:lnTo>
                  <a:pt x="489" y="244"/>
                </a:lnTo>
                <a:lnTo>
                  <a:pt x="73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026281" y="382878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489" y="489"/>
                </a:moveTo>
                <a:lnTo>
                  <a:pt x="0" y="0"/>
                </a:lnTo>
                <a:lnTo>
                  <a:pt x="489" y="244"/>
                </a:lnTo>
                <a:lnTo>
                  <a:pt x="734" y="244"/>
                </a:lnTo>
                <a:lnTo>
                  <a:pt x="489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879887" y="185809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244" y="244"/>
                </a:moveTo>
                <a:lnTo>
                  <a:pt x="0" y="244"/>
                </a:lnTo>
                <a:lnTo>
                  <a:pt x="979" y="0"/>
                </a:lnTo>
                <a:lnTo>
                  <a:pt x="24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818193" y="559383"/>
            <a:ext cx="34290" cy="24130"/>
          </a:xfrm>
          <a:custGeom>
            <a:avLst/>
            <a:gdLst/>
            <a:ahLst/>
            <a:cxnLst/>
            <a:rect l="l" t="t" r="r" b="b"/>
            <a:pathLst>
              <a:path w="34289" h="24129">
                <a:moveTo>
                  <a:pt x="1460" y="0"/>
                </a:moveTo>
                <a:lnTo>
                  <a:pt x="0" y="0"/>
                </a:lnTo>
                <a:lnTo>
                  <a:pt x="241" y="254"/>
                </a:lnTo>
                <a:lnTo>
                  <a:pt x="482" y="254"/>
                </a:lnTo>
                <a:lnTo>
                  <a:pt x="1460" y="0"/>
                </a:lnTo>
                <a:close/>
              </a:path>
              <a:path w="34289" h="24129">
                <a:moveTo>
                  <a:pt x="34264" y="23507"/>
                </a:moveTo>
                <a:lnTo>
                  <a:pt x="34023" y="23266"/>
                </a:lnTo>
                <a:lnTo>
                  <a:pt x="34023" y="23507"/>
                </a:lnTo>
                <a:lnTo>
                  <a:pt x="34264" y="23749"/>
                </a:lnTo>
                <a:lnTo>
                  <a:pt x="34264" y="23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895307" y="194626"/>
            <a:ext cx="14604" cy="35560"/>
          </a:xfrm>
          <a:custGeom>
            <a:avLst/>
            <a:gdLst/>
            <a:ahLst/>
            <a:cxnLst/>
            <a:rect l="l" t="t" r="r" b="b"/>
            <a:pathLst>
              <a:path w="14605" h="35560">
                <a:moveTo>
                  <a:pt x="2438" y="0"/>
                </a:moveTo>
                <a:lnTo>
                  <a:pt x="1714" y="241"/>
                </a:lnTo>
                <a:lnTo>
                  <a:pt x="736" y="495"/>
                </a:lnTo>
                <a:lnTo>
                  <a:pt x="241" y="495"/>
                </a:lnTo>
                <a:lnTo>
                  <a:pt x="0" y="977"/>
                </a:lnTo>
                <a:lnTo>
                  <a:pt x="241" y="1231"/>
                </a:lnTo>
                <a:lnTo>
                  <a:pt x="2438" y="0"/>
                </a:lnTo>
                <a:close/>
              </a:path>
              <a:path w="14605" h="35560">
                <a:moveTo>
                  <a:pt x="13703" y="29133"/>
                </a:moveTo>
                <a:lnTo>
                  <a:pt x="13220" y="29375"/>
                </a:lnTo>
                <a:lnTo>
                  <a:pt x="12966" y="29629"/>
                </a:lnTo>
                <a:lnTo>
                  <a:pt x="13462" y="29375"/>
                </a:lnTo>
                <a:lnTo>
                  <a:pt x="13703" y="29133"/>
                </a:lnTo>
                <a:close/>
              </a:path>
              <a:path w="14605" h="35560">
                <a:moveTo>
                  <a:pt x="14439" y="33782"/>
                </a:moveTo>
                <a:lnTo>
                  <a:pt x="13220" y="35013"/>
                </a:lnTo>
                <a:lnTo>
                  <a:pt x="13944" y="34518"/>
                </a:lnTo>
                <a:lnTo>
                  <a:pt x="14439" y="34036"/>
                </a:lnTo>
                <a:lnTo>
                  <a:pt x="14439" y="33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786371" y="529027"/>
            <a:ext cx="1270" cy="2540"/>
          </a:xfrm>
          <a:custGeom>
            <a:avLst/>
            <a:gdLst/>
            <a:ahLst/>
            <a:cxnLst/>
            <a:rect l="l" t="t" r="r" b="b"/>
            <a:pathLst>
              <a:path w="1269" h="2540">
                <a:moveTo>
                  <a:pt x="979" y="1958"/>
                </a:moveTo>
                <a:lnTo>
                  <a:pt x="0" y="1713"/>
                </a:lnTo>
                <a:lnTo>
                  <a:pt x="0" y="0"/>
                </a:lnTo>
                <a:lnTo>
                  <a:pt x="734" y="244"/>
                </a:lnTo>
                <a:lnTo>
                  <a:pt x="1224" y="734"/>
                </a:lnTo>
                <a:lnTo>
                  <a:pt x="979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894576" y="19437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979" y="734"/>
                </a:moveTo>
                <a:lnTo>
                  <a:pt x="0" y="734"/>
                </a:lnTo>
                <a:lnTo>
                  <a:pt x="734" y="0"/>
                </a:lnTo>
                <a:lnTo>
                  <a:pt x="1468" y="0"/>
                </a:lnTo>
                <a:lnTo>
                  <a:pt x="1224" y="489"/>
                </a:lnTo>
                <a:lnTo>
                  <a:pt x="979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614269" y="181164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30" h="15239">
                <a:moveTo>
                  <a:pt x="8318" y="14935"/>
                </a:moveTo>
                <a:lnTo>
                  <a:pt x="8077" y="14693"/>
                </a:lnTo>
                <a:lnTo>
                  <a:pt x="7594" y="14693"/>
                </a:lnTo>
                <a:lnTo>
                  <a:pt x="8318" y="14935"/>
                </a:lnTo>
                <a:close/>
              </a:path>
              <a:path w="11430" h="15239">
                <a:moveTo>
                  <a:pt x="10274" y="6858"/>
                </a:moveTo>
                <a:lnTo>
                  <a:pt x="5867" y="4165"/>
                </a:lnTo>
                <a:lnTo>
                  <a:pt x="7835" y="4889"/>
                </a:lnTo>
                <a:lnTo>
                  <a:pt x="6362" y="4165"/>
                </a:lnTo>
                <a:lnTo>
                  <a:pt x="4406" y="3187"/>
                </a:lnTo>
                <a:lnTo>
                  <a:pt x="2451" y="2197"/>
                </a:lnTo>
                <a:lnTo>
                  <a:pt x="1955" y="1473"/>
                </a:lnTo>
                <a:lnTo>
                  <a:pt x="4406" y="1955"/>
                </a:lnTo>
                <a:lnTo>
                  <a:pt x="6121" y="2692"/>
                </a:lnTo>
                <a:lnTo>
                  <a:pt x="4889" y="1955"/>
                </a:lnTo>
                <a:lnTo>
                  <a:pt x="7581" y="2197"/>
                </a:lnTo>
                <a:lnTo>
                  <a:pt x="6946" y="1955"/>
                </a:lnTo>
                <a:lnTo>
                  <a:pt x="5676" y="1473"/>
                </a:lnTo>
                <a:lnTo>
                  <a:pt x="4406" y="977"/>
                </a:lnTo>
                <a:lnTo>
                  <a:pt x="241" y="241"/>
                </a:lnTo>
                <a:lnTo>
                  <a:pt x="0" y="977"/>
                </a:lnTo>
                <a:lnTo>
                  <a:pt x="2692" y="3187"/>
                </a:lnTo>
                <a:lnTo>
                  <a:pt x="1460" y="2933"/>
                </a:lnTo>
                <a:lnTo>
                  <a:pt x="241" y="2451"/>
                </a:lnTo>
                <a:lnTo>
                  <a:pt x="1714" y="3429"/>
                </a:lnTo>
                <a:lnTo>
                  <a:pt x="5626" y="5626"/>
                </a:lnTo>
                <a:lnTo>
                  <a:pt x="10274" y="6858"/>
                </a:lnTo>
                <a:close/>
              </a:path>
              <a:path w="11430" h="15239">
                <a:moveTo>
                  <a:pt x="10769" y="8077"/>
                </a:moveTo>
                <a:lnTo>
                  <a:pt x="10274" y="7594"/>
                </a:lnTo>
                <a:lnTo>
                  <a:pt x="10528" y="7340"/>
                </a:lnTo>
                <a:lnTo>
                  <a:pt x="9296" y="6858"/>
                </a:lnTo>
                <a:lnTo>
                  <a:pt x="10274" y="7835"/>
                </a:lnTo>
                <a:lnTo>
                  <a:pt x="10769" y="8077"/>
                </a:lnTo>
                <a:close/>
              </a:path>
              <a:path w="11430" h="15239">
                <a:moveTo>
                  <a:pt x="11010" y="2692"/>
                </a:moveTo>
                <a:lnTo>
                  <a:pt x="10033" y="1473"/>
                </a:lnTo>
                <a:lnTo>
                  <a:pt x="8813" y="736"/>
                </a:lnTo>
                <a:lnTo>
                  <a:pt x="5867" y="0"/>
                </a:lnTo>
                <a:lnTo>
                  <a:pt x="6362" y="495"/>
                </a:lnTo>
                <a:lnTo>
                  <a:pt x="11010" y="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608642" y="498427"/>
            <a:ext cx="4445" cy="2540"/>
          </a:xfrm>
          <a:custGeom>
            <a:avLst/>
            <a:gdLst/>
            <a:ahLst/>
            <a:cxnLst/>
            <a:rect l="l" t="t" r="r" b="b"/>
            <a:pathLst>
              <a:path w="4444" h="2540">
                <a:moveTo>
                  <a:pt x="1335" y="1401"/>
                </a:moveTo>
                <a:lnTo>
                  <a:pt x="3672" y="0"/>
                </a:lnTo>
                <a:lnTo>
                  <a:pt x="4039" y="734"/>
                </a:lnTo>
                <a:lnTo>
                  <a:pt x="2937" y="734"/>
                </a:lnTo>
                <a:lnTo>
                  <a:pt x="1335" y="1401"/>
                </a:lnTo>
                <a:close/>
              </a:path>
              <a:path w="4444" h="2540">
                <a:moveTo>
                  <a:pt x="4406" y="1468"/>
                </a:moveTo>
                <a:lnTo>
                  <a:pt x="2937" y="734"/>
                </a:lnTo>
                <a:lnTo>
                  <a:pt x="4039" y="734"/>
                </a:lnTo>
                <a:lnTo>
                  <a:pt x="4406" y="1468"/>
                </a:lnTo>
                <a:close/>
              </a:path>
              <a:path w="4444" h="2540">
                <a:moveTo>
                  <a:pt x="0" y="1958"/>
                </a:moveTo>
                <a:lnTo>
                  <a:pt x="1335" y="1401"/>
                </a:lnTo>
                <a:lnTo>
                  <a:pt x="0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11838" y="21175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734" y="979"/>
                </a:moveTo>
                <a:lnTo>
                  <a:pt x="0" y="734"/>
                </a:lnTo>
                <a:lnTo>
                  <a:pt x="244" y="244"/>
                </a:lnTo>
                <a:lnTo>
                  <a:pt x="489" y="0"/>
                </a:lnTo>
                <a:lnTo>
                  <a:pt x="1224" y="0"/>
                </a:lnTo>
                <a:lnTo>
                  <a:pt x="1468" y="244"/>
                </a:lnTo>
                <a:lnTo>
                  <a:pt x="734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618422" y="189242"/>
            <a:ext cx="7620" cy="8890"/>
          </a:xfrm>
          <a:custGeom>
            <a:avLst/>
            <a:gdLst/>
            <a:ahLst/>
            <a:cxnLst/>
            <a:rect l="l" t="t" r="r" b="b"/>
            <a:pathLst>
              <a:path w="7619" h="8889">
                <a:moveTo>
                  <a:pt x="5461" y="7442"/>
                </a:moveTo>
                <a:lnTo>
                  <a:pt x="4165" y="6858"/>
                </a:lnTo>
                <a:lnTo>
                  <a:pt x="5461" y="7442"/>
                </a:lnTo>
                <a:close/>
              </a:path>
              <a:path w="7619" h="8889">
                <a:moveTo>
                  <a:pt x="6121" y="8318"/>
                </a:moveTo>
                <a:lnTo>
                  <a:pt x="5702" y="7759"/>
                </a:lnTo>
                <a:lnTo>
                  <a:pt x="0" y="7099"/>
                </a:lnTo>
                <a:lnTo>
                  <a:pt x="2451" y="8318"/>
                </a:lnTo>
                <a:lnTo>
                  <a:pt x="2946" y="8077"/>
                </a:lnTo>
                <a:lnTo>
                  <a:pt x="6121" y="8318"/>
                </a:lnTo>
                <a:close/>
              </a:path>
              <a:path w="7619" h="8889">
                <a:moveTo>
                  <a:pt x="7099" y="241"/>
                </a:moveTo>
                <a:lnTo>
                  <a:pt x="6858" y="241"/>
                </a:lnTo>
                <a:lnTo>
                  <a:pt x="6616" y="0"/>
                </a:lnTo>
                <a:lnTo>
                  <a:pt x="6375" y="0"/>
                </a:lnTo>
                <a:lnTo>
                  <a:pt x="6858" y="495"/>
                </a:lnTo>
                <a:lnTo>
                  <a:pt x="7099" y="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601053" y="253620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3672" y="1224"/>
                </a:moveTo>
                <a:lnTo>
                  <a:pt x="979" y="1224"/>
                </a:lnTo>
                <a:lnTo>
                  <a:pt x="0" y="0"/>
                </a:lnTo>
                <a:lnTo>
                  <a:pt x="3672" y="1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47315" y="173087"/>
            <a:ext cx="12700" cy="20320"/>
          </a:xfrm>
          <a:custGeom>
            <a:avLst/>
            <a:gdLst/>
            <a:ahLst/>
            <a:cxnLst/>
            <a:rect l="l" t="t" r="r" b="b"/>
            <a:pathLst>
              <a:path w="12700" h="20319">
                <a:moveTo>
                  <a:pt x="736" y="11988"/>
                </a:moveTo>
                <a:lnTo>
                  <a:pt x="241" y="11506"/>
                </a:lnTo>
                <a:lnTo>
                  <a:pt x="0" y="11747"/>
                </a:lnTo>
                <a:lnTo>
                  <a:pt x="241" y="11747"/>
                </a:lnTo>
                <a:lnTo>
                  <a:pt x="495" y="11988"/>
                </a:lnTo>
                <a:lnTo>
                  <a:pt x="736" y="11988"/>
                </a:lnTo>
                <a:close/>
              </a:path>
              <a:path w="12700" h="20319">
                <a:moveTo>
                  <a:pt x="977" y="12242"/>
                </a:moveTo>
                <a:lnTo>
                  <a:pt x="495" y="11988"/>
                </a:lnTo>
                <a:lnTo>
                  <a:pt x="977" y="12484"/>
                </a:lnTo>
                <a:lnTo>
                  <a:pt x="977" y="12242"/>
                </a:lnTo>
                <a:close/>
              </a:path>
              <a:path w="12700" h="20319">
                <a:moveTo>
                  <a:pt x="1422" y="1879"/>
                </a:moveTo>
                <a:lnTo>
                  <a:pt x="1155" y="1435"/>
                </a:lnTo>
                <a:lnTo>
                  <a:pt x="495" y="1473"/>
                </a:lnTo>
                <a:lnTo>
                  <a:pt x="1422" y="1879"/>
                </a:lnTo>
                <a:close/>
              </a:path>
              <a:path w="12700" h="20319">
                <a:moveTo>
                  <a:pt x="1955" y="13703"/>
                </a:moveTo>
                <a:lnTo>
                  <a:pt x="977" y="12725"/>
                </a:lnTo>
                <a:lnTo>
                  <a:pt x="977" y="12966"/>
                </a:lnTo>
                <a:lnTo>
                  <a:pt x="736" y="13220"/>
                </a:lnTo>
                <a:lnTo>
                  <a:pt x="1955" y="13703"/>
                </a:lnTo>
                <a:close/>
              </a:path>
              <a:path w="12700" h="20319">
                <a:moveTo>
                  <a:pt x="2692" y="2451"/>
                </a:moveTo>
                <a:lnTo>
                  <a:pt x="1422" y="1879"/>
                </a:lnTo>
                <a:lnTo>
                  <a:pt x="2692" y="2451"/>
                </a:lnTo>
                <a:close/>
              </a:path>
              <a:path w="12700" h="20319">
                <a:moveTo>
                  <a:pt x="3429" y="2692"/>
                </a:moveTo>
                <a:lnTo>
                  <a:pt x="2692" y="2451"/>
                </a:lnTo>
                <a:lnTo>
                  <a:pt x="2933" y="2692"/>
                </a:lnTo>
                <a:lnTo>
                  <a:pt x="3429" y="2692"/>
                </a:lnTo>
                <a:close/>
              </a:path>
              <a:path w="12700" h="20319">
                <a:moveTo>
                  <a:pt x="6858" y="18846"/>
                </a:moveTo>
                <a:lnTo>
                  <a:pt x="5626" y="18364"/>
                </a:lnTo>
                <a:lnTo>
                  <a:pt x="6794" y="18859"/>
                </a:lnTo>
                <a:close/>
              </a:path>
              <a:path w="12700" h="20319">
                <a:moveTo>
                  <a:pt x="6858" y="1219"/>
                </a:moveTo>
                <a:lnTo>
                  <a:pt x="4406" y="0"/>
                </a:lnTo>
                <a:lnTo>
                  <a:pt x="3911" y="482"/>
                </a:lnTo>
                <a:lnTo>
                  <a:pt x="736" y="736"/>
                </a:lnTo>
                <a:lnTo>
                  <a:pt x="1155" y="1435"/>
                </a:lnTo>
                <a:lnTo>
                  <a:pt x="6858" y="1219"/>
                </a:lnTo>
                <a:close/>
              </a:path>
              <a:path w="12700" h="20319">
                <a:moveTo>
                  <a:pt x="12242" y="17868"/>
                </a:moveTo>
                <a:lnTo>
                  <a:pt x="11137" y="17132"/>
                </a:lnTo>
                <a:lnTo>
                  <a:pt x="10033" y="16395"/>
                </a:lnTo>
                <a:lnTo>
                  <a:pt x="9512" y="16154"/>
                </a:lnTo>
                <a:lnTo>
                  <a:pt x="5880" y="14439"/>
                </a:lnTo>
                <a:lnTo>
                  <a:pt x="977" y="13957"/>
                </a:lnTo>
                <a:lnTo>
                  <a:pt x="5626" y="16154"/>
                </a:lnTo>
                <a:lnTo>
                  <a:pt x="3429" y="15913"/>
                </a:lnTo>
                <a:lnTo>
                  <a:pt x="9309" y="18110"/>
                </a:lnTo>
                <a:lnTo>
                  <a:pt x="9791" y="18846"/>
                </a:lnTo>
                <a:lnTo>
                  <a:pt x="7340" y="19088"/>
                </a:lnTo>
                <a:lnTo>
                  <a:pt x="6794" y="18859"/>
                </a:lnTo>
                <a:lnTo>
                  <a:pt x="4165" y="19342"/>
                </a:lnTo>
                <a:lnTo>
                  <a:pt x="7340" y="20320"/>
                </a:lnTo>
                <a:lnTo>
                  <a:pt x="11506" y="20320"/>
                </a:lnTo>
                <a:lnTo>
                  <a:pt x="12001" y="19088"/>
                </a:lnTo>
                <a:lnTo>
                  <a:pt x="8813" y="17132"/>
                </a:lnTo>
                <a:lnTo>
                  <a:pt x="10033" y="17132"/>
                </a:lnTo>
                <a:lnTo>
                  <a:pt x="11264" y="17627"/>
                </a:lnTo>
                <a:lnTo>
                  <a:pt x="12242" y="17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835822" y="27467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244"/>
                </a:moveTo>
                <a:lnTo>
                  <a:pt x="0" y="0"/>
                </a:lnTo>
                <a:lnTo>
                  <a:pt x="244" y="0"/>
                </a:lnTo>
                <a:lnTo>
                  <a:pt x="0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865933" y="171366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5">
                <a:moveTo>
                  <a:pt x="0" y="1713"/>
                </a:moveTo>
                <a:lnTo>
                  <a:pt x="489" y="734"/>
                </a:lnTo>
                <a:lnTo>
                  <a:pt x="979" y="489"/>
                </a:lnTo>
                <a:lnTo>
                  <a:pt x="1468" y="0"/>
                </a:lnTo>
                <a:lnTo>
                  <a:pt x="1224" y="489"/>
                </a:lnTo>
                <a:lnTo>
                  <a:pt x="0" y="1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651238" y="472967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4">
                <a:moveTo>
                  <a:pt x="244" y="489"/>
                </a:moveTo>
                <a:lnTo>
                  <a:pt x="0" y="489"/>
                </a:lnTo>
                <a:lnTo>
                  <a:pt x="1468" y="0"/>
                </a:lnTo>
                <a:lnTo>
                  <a:pt x="734" y="244"/>
                </a:lnTo>
                <a:lnTo>
                  <a:pt x="244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851735" y="192909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489" y="244"/>
                </a:lnTo>
                <a:lnTo>
                  <a:pt x="734" y="244"/>
                </a:lnTo>
                <a:lnTo>
                  <a:pt x="489" y="2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634094" y="550087"/>
            <a:ext cx="4445" cy="5080"/>
          </a:xfrm>
          <a:custGeom>
            <a:avLst/>
            <a:gdLst/>
            <a:ahLst/>
            <a:cxnLst/>
            <a:rect l="l" t="t" r="r" b="b"/>
            <a:pathLst>
              <a:path w="4444" h="5079">
                <a:moveTo>
                  <a:pt x="1549" y="1066"/>
                </a:moveTo>
                <a:lnTo>
                  <a:pt x="1231" y="1219"/>
                </a:lnTo>
                <a:lnTo>
                  <a:pt x="736" y="1714"/>
                </a:lnTo>
                <a:lnTo>
                  <a:pt x="1549" y="1066"/>
                </a:lnTo>
                <a:close/>
              </a:path>
              <a:path w="4444" h="5079">
                <a:moveTo>
                  <a:pt x="3276" y="0"/>
                </a:moveTo>
                <a:lnTo>
                  <a:pt x="2933" y="0"/>
                </a:lnTo>
                <a:lnTo>
                  <a:pt x="1955" y="736"/>
                </a:lnTo>
                <a:lnTo>
                  <a:pt x="3276" y="0"/>
                </a:lnTo>
                <a:close/>
              </a:path>
              <a:path w="4444" h="5079">
                <a:moveTo>
                  <a:pt x="4406" y="0"/>
                </a:moveTo>
                <a:lnTo>
                  <a:pt x="3759" y="0"/>
                </a:lnTo>
                <a:lnTo>
                  <a:pt x="0" y="4648"/>
                </a:lnTo>
                <a:lnTo>
                  <a:pt x="2692" y="3429"/>
                </a:lnTo>
                <a:lnTo>
                  <a:pt x="2451" y="2692"/>
                </a:lnTo>
                <a:lnTo>
                  <a:pt x="44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852469" y="195112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224" y="244"/>
                </a:moveTo>
                <a:lnTo>
                  <a:pt x="979" y="244"/>
                </a:lnTo>
                <a:lnTo>
                  <a:pt x="0" y="0"/>
                </a:lnTo>
                <a:lnTo>
                  <a:pt x="122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691632" y="602224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0" y="2937"/>
                </a:moveTo>
                <a:lnTo>
                  <a:pt x="2203" y="0"/>
                </a:lnTo>
                <a:lnTo>
                  <a:pt x="1713" y="2692"/>
                </a:lnTo>
                <a:lnTo>
                  <a:pt x="0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783678" y="527558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2448" y="1468"/>
                </a:moveTo>
                <a:lnTo>
                  <a:pt x="1958" y="1224"/>
                </a:lnTo>
                <a:lnTo>
                  <a:pt x="0" y="1224"/>
                </a:lnTo>
                <a:lnTo>
                  <a:pt x="2203" y="0"/>
                </a:lnTo>
                <a:lnTo>
                  <a:pt x="2448" y="734"/>
                </a:lnTo>
                <a:lnTo>
                  <a:pt x="2448" y="1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48790" y="471253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371" y="2522"/>
                </a:moveTo>
                <a:lnTo>
                  <a:pt x="0" y="2447"/>
                </a:lnTo>
                <a:lnTo>
                  <a:pt x="2937" y="979"/>
                </a:lnTo>
                <a:lnTo>
                  <a:pt x="3182" y="489"/>
                </a:lnTo>
                <a:lnTo>
                  <a:pt x="5875" y="0"/>
                </a:lnTo>
                <a:lnTo>
                  <a:pt x="371" y="2522"/>
                </a:lnTo>
                <a:close/>
              </a:path>
              <a:path w="6350" h="3175">
                <a:moveTo>
                  <a:pt x="1224" y="2692"/>
                </a:moveTo>
                <a:lnTo>
                  <a:pt x="612" y="2570"/>
                </a:lnTo>
                <a:lnTo>
                  <a:pt x="2448" y="2203"/>
                </a:lnTo>
                <a:lnTo>
                  <a:pt x="1224" y="2692"/>
                </a:lnTo>
                <a:close/>
              </a:path>
              <a:path w="6350" h="3175">
                <a:moveTo>
                  <a:pt x="0" y="2692"/>
                </a:moveTo>
                <a:lnTo>
                  <a:pt x="371" y="2522"/>
                </a:lnTo>
                <a:lnTo>
                  <a:pt x="612" y="2570"/>
                </a:lnTo>
                <a:lnTo>
                  <a:pt x="0" y="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847328" y="548857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489" y="979"/>
                </a:moveTo>
                <a:lnTo>
                  <a:pt x="0" y="734"/>
                </a:lnTo>
                <a:lnTo>
                  <a:pt x="979" y="0"/>
                </a:lnTo>
                <a:lnTo>
                  <a:pt x="489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027505" y="386550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224" y="244"/>
                </a:moveTo>
                <a:lnTo>
                  <a:pt x="0" y="0"/>
                </a:lnTo>
                <a:lnTo>
                  <a:pt x="1224" y="0"/>
                </a:lnTo>
                <a:lnTo>
                  <a:pt x="122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617203" y="538581"/>
            <a:ext cx="14604" cy="10160"/>
          </a:xfrm>
          <a:custGeom>
            <a:avLst/>
            <a:gdLst/>
            <a:ahLst/>
            <a:cxnLst/>
            <a:rect l="l" t="t" r="r" b="b"/>
            <a:pathLst>
              <a:path w="14605" h="10159">
                <a:moveTo>
                  <a:pt x="8572" y="241"/>
                </a:moveTo>
                <a:lnTo>
                  <a:pt x="6858" y="0"/>
                </a:lnTo>
                <a:lnTo>
                  <a:pt x="5626" y="495"/>
                </a:lnTo>
                <a:lnTo>
                  <a:pt x="2933" y="2451"/>
                </a:lnTo>
                <a:lnTo>
                  <a:pt x="3924" y="2692"/>
                </a:lnTo>
                <a:lnTo>
                  <a:pt x="8572" y="241"/>
                </a:lnTo>
                <a:close/>
              </a:path>
              <a:path w="14605" h="10159">
                <a:moveTo>
                  <a:pt x="11747" y="3911"/>
                </a:moveTo>
                <a:lnTo>
                  <a:pt x="7099" y="6121"/>
                </a:lnTo>
                <a:lnTo>
                  <a:pt x="8813" y="4648"/>
                </a:lnTo>
                <a:lnTo>
                  <a:pt x="3187" y="7340"/>
                </a:lnTo>
                <a:lnTo>
                  <a:pt x="2209" y="7099"/>
                </a:lnTo>
                <a:lnTo>
                  <a:pt x="3924" y="5384"/>
                </a:lnTo>
                <a:lnTo>
                  <a:pt x="5626" y="4406"/>
                </a:lnTo>
                <a:lnTo>
                  <a:pt x="4406" y="4902"/>
                </a:lnTo>
                <a:lnTo>
                  <a:pt x="5880" y="2933"/>
                </a:lnTo>
                <a:lnTo>
                  <a:pt x="2933" y="4406"/>
                </a:lnTo>
                <a:lnTo>
                  <a:pt x="0" y="7340"/>
                </a:lnTo>
                <a:lnTo>
                  <a:pt x="495" y="8572"/>
                </a:lnTo>
                <a:lnTo>
                  <a:pt x="4165" y="7594"/>
                </a:lnTo>
                <a:lnTo>
                  <a:pt x="3429" y="8572"/>
                </a:lnTo>
                <a:lnTo>
                  <a:pt x="1955" y="9055"/>
                </a:lnTo>
                <a:lnTo>
                  <a:pt x="1219" y="9550"/>
                </a:lnTo>
                <a:lnTo>
                  <a:pt x="3924" y="8813"/>
                </a:lnTo>
                <a:lnTo>
                  <a:pt x="8077" y="7099"/>
                </a:lnTo>
                <a:lnTo>
                  <a:pt x="11747" y="3911"/>
                </a:lnTo>
                <a:close/>
              </a:path>
              <a:path w="14605" h="10159">
                <a:moveTo>
                  <a:pt x="12725" y="4902"/>
                </a:moveTo>
                <a:lnTo>
                  <a:pt x="12484" y="4648"/>
                </a:lnTo>
                <a:lnTo>
                  <a:pt x="12484" y="4406"/>
                </a:lnTo>
                <a:lnTo>
                  <a:pt x="11264" y="4902"/>
                </a:lnTo>
                <a:lnTo>
                  <a:pt x="12725" y="4902"/>
                </a:lnTo>
                <a:close/>
              </a:path>
              <a:path w="14605" h="10159">
                <a:moveTo>
                  <a:pt x="13462" y="4902"/>
                </a:moveTo>
                <a:lnTo>
                  <a:pt x="12725" y="4902"/>
                </a:lnTo>
                <a:lnTo>
                  <a:pt x="12725" y="5143"/>
                </a:lnTo>
                <a:lnTo>
                  <a:pt x="12979" y="5143"/>
                </a:lnTo>
                <a:lnTo>
                  <a:pt x="13462" y="4902"/>
                </a:lnTo>
                <a:close/>
              </a:path>
              <a:path w="14605" h="10159">
                <a:moveTo>
                  <a:pt x="14198" y="4648"/>
                </a:moveTo>
                <a:lnTo>
                  <a:pt x="13716" y="4648"/>
                </a:lnTo>
                <a:lnTo>
                  <a:pt x="13462" y="4902"/>
                </a:lnTo>
                <a:lnTo>
                  <a:pt x="14198" y="4902"/>
                </a:lnTo>
                <a:lnTo>
                  <a:pt x="14198" y="4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009879" y="210779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2203" y="734"/>
                </a:moveTo>
                <a:lnTo>
                  <a:pt x="0" y="734"/>
                </a:lnTo>
                <a:lnTo>
                  <a:pt x="2448" y="0"/>
                </a:lnTo>
                <a:lnTo>
                  <a:pt x="2448" y="244"/>
                </a:lnTo>
                <a:lnTo>
                  <a:pt x="2203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641201" y="425229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0" y="734"/>
                </a:moveTo>
                <a:lnTo>
                  <a:pt x="2203" y="0"/>
                </a:lnTo>
                <a:lnTo>
                  <a:pt x="3427" y="489"/>
                </a:lnTo>
                <a:lnTo>
                  <a:pt x="0" y="7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854183" y="551060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489" y="489"/>
                </a:moveTo>
                <a:lnTo>
                  <a:pt x="244" y="489"/>
                </a:lnTo>
                <a:lnTo>
                  <a:pt x="0" y="244"/>
                </a:lnTo>
                <a:lnTo>
                  <a:pt x="979" y="0"/>
                </a:lnTo>
                <a:lnTo>
                  <a:pt x="489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936682" y="38777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224" y="244"/>
                </a:moveTo>
                <a:lnTo>
                  <a:pt x="0" y="244"/>
                </a:lnTo>
                <a:lnTo>
                  <a:pt x="244" y="0"/>
                </a:lnTo>
                <a:lnTo>
                  <a:pt x="122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534956" y="49452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4">
                <a:moveTo>
                  <a:pt x="489" y="244"/>
                </a:moveTo>
                <a:lnTo>
                  <a:pt x="244" y="244"/>
                </a:lnTo>
                <a:lnTo>
                  <a:pt x="0" y="0"/>
                </a:lnTo>
                <a:lnTo>
                  <a:pt x="489" y="244"/>
                </a:lnTo>
                <a:close/>
              </a:path>
              <a:path w="1905" h="634">
                <a:moveTo>
                  <a:pt x="1468" y="489"/>
                </a:moveTo>
                <a:lnTo>
                  <a:pt x="979" y="489"/>
                </a:lnTo>
                <a:lnTo>
                  <a:pt x="489" y="244"/>
                </a:lnTo>
                <a:lnTo>
                  <a:pt x="734" y="244"/>
                </a:lnTo>
                <a:lnTo>
                  <a:pt x="1468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414266" y="302826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734" y="244"/>
                </a:moveTo>
                <a:lnTo>
                  <a:pt x="0" y="244"/>
                </a:lnTo>
                <a:lnTo>
                  <a:pt x="244" y="244"/>
                </a:lnTo>
                <a:lnTo>
                  <a:pt x="489" y="0"/>
                </a:lnTo>
                <a:lnTo>
                  <a:pt x="734" y="0"/>
                </a:lnTo>
                <a:lnTo>
                  <a:pt x="73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535923" y="47256"/>
            <a:ext cx="5080" cy="6985"/>
          </a:xfrm>
          <a:custGeom>
            <a:avLst/>
            <a:gdLst/>
            <a:ahLst/>
            <a:cxnLst/>
            <a:rect l="l" t="t" r="r" b="b"/>
            <a:pathLst>
              <a:path w="5080" h="6984">
                <a:moveTo>
                  <a:pt x="1968" y="736"/>
                </a:moveTo>
                <a:lnTo>
                  <a:pt x="1473" y="482"/>
                </a:lnTo>
                <a:lnTo>
                  <a:pt x="0" y="0"/>
                </a:lnTo>
                <a:lnTo>
                  <a:pt x="1968" y="736"/>
                </a:lnTo>
                <a:close/>
              </a:path>
              <a:path w="5080" h="6984">
                <a:moveTo>
                  <a:pt x="4660" y="6362"/>
                </a:moveTo>
                <a:lnTo>
                  <a:pt x="2946" y="6121"/>
                </a:lnTo>
                <a:lnTo>
                  <a:pt x="4660" y="6604"/>
                </a:lnTo>
                <a:lnTo>
                  <a:pt x="4406" y="6362"/>
                </a:lnTo>
                <a:lnTo>
                  <a:pt x="4660" y="6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413777" y="311639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5126" y="285"/>
                </a:moveTo>
                <a:lnTo>
                  <a:pt x="4791" y="83"/>
                </a:lnTo>
                <a:lnTo>
                  <a:pt x="5630" y="0"/>
                </a:lnTo>
                <a:lnTo>
                  <a:pt x="5126" y="285"/>
                </a:lnTo>
                <a:close/>
              </a:path>
              <a:path w="6350" h="3810">
                <a:moveTo>
                  <a:pt x="3182" y="244"/>
                </a:moveTo>
                <a:lnTo>
                  <a:pt x="4651" y="0"/>
                </a:lnTo>
                <a:lnTo>
                  <a:pt x="4791" y="83"/>
                </a:lnTo>
                <a:lnTo>
                  <a:pt x="3182" y="244"/>
                </a:lnTo>
                <a:close/>
              </a:path>
              <a:path w="6350" h="3810">
                <a:moveTo>
                  <a:pt x="2937" y="3182"/>
                </a:moveTo>
                <a:lnTo>
                  <a:pt x="0" y="3182"/>
                </a:lnTo>
                <a:lnTo>
                  <a:pt x="5126" y="285"/>
                </a:lnTo>
                <a:lnTo>
                  <a:pt x="5875" y="734"/>
                </a:lnTo>
                <a:lnTo>
                  <a:pt x="3182" y="2448"/>
                </a:lnTo>
                <a:lnTo>
                  <a:pt x="2937" y="3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526868" y="6292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495" y="482"/>
                </a:moveTo>
                <a:lnTo>
                  <a:pt x="0" y="0"/>
                </a:lnTo>
                <a:lnTo>
                  <a:pt x="254" y="482"/>
                </a:lnTo>
                <a:lnTo>
                  <a:pt x="495" y="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401036" y="295972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4" h="7620">
                <a:moveTo>
                  <a:pt x="10287" y="736"/>
                </a:moveTo>
                <a:lnTo>
                  <a:pt x="8572" y="0"/>
                </a:lnTo>
                <a:lnTo>
                  <a:pt x="7099" y="0"/>
                </a:lnTo>
                <a:lnTo>
                  <a:pt x="4165" y="990"/>
                </a:lnTo>
                <a:lnTo>
                  <a:pt x="4902" y="1473"/>
                </a:lnTo>
                <a:lnTo>
                  <a:pt x="10287" y="736"/>
                </a:lnTo>
                <a:close/>
              </a:path>
              <a:path w="12064" h="7620">
                <a:moveTo>
                  <a:pt x="12001" y="5143"/>
                </a:moveTo>
                <a:lnTo>
                  <a:pt x="7099" y="5880"/>
                </a:lnTo>
                <a:lnTo>
                  <a:pt x="9067" y="5143"/>
                </a:lnTo>
                <a:lnTo>
                  <a:pt x="2946" y="5638"/>
                </a:lnTo>
                <a:lnTo>
                  <a:pt x="2209" y="5143"/>
                </a:lnTo>
                <a:lnTo>
                  <a:pt x="4165" y="3924"/>
                </a:lnTo>
                <a:lnTo>
                  <a:pt x="6121" y="3683"/>
                </a:lnTo>
                <a:lnTo>
                  <a:pt x="4660" y="3683"/>
                </a:lnTo>
                <a:lnTo>
                  <a:pt x="6858" y="2209"/>
                </a:lnTo>
                <a:lnTo>
                  <a:pt x="3670" y="2692"/>
                </a:lnTo>
                <a:lnTo>
                  <a:pt x="0" y="4660"/>
                </a:lnTo>
                <a:lnTo>
                  <a:pt x="0" y="5880"/>
                </a:lnTo>
                <a:lnTo>
                  <a:pt x="3670" y="6121"/>
                </a:lnTo>
                <a:lnTo>
                  <a:pt x="2692" y="6616"/>
                </a:lnTo>
                <a:lnTo>
                  <a:pt x="1231" y="6858"/>
                </a:lnTo>
                <a:lnTo>
                  <a:pt x="254" y="7099"/>
                </a:lnTo>
                <a:lnTo>
                  <a:pt x="2946" y="7353"/>
                </a:lnTo>
                <a:lnTo>
                  <a:pt x="7594" y="7099"/>
                </a:lnTo>
                <a:lnTo>
                  <a:pt x="12001" y="51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532507" y="44563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4" h="16509">
                <a:moveTo>
                  <a:pt x="723" y="16154"/>
                </a:moveTo>
                <a:lnTo>
                  <a:pt x="241" y="15913"/>
                </a:lnTo>
                <a:lnTo>
                  <a:pt x="0" y="15671"/>
                </a:lnTo>
                <a:lnTo>
                  <a:pt x="0" y="15913"/>
                </a:lnTo>
                <a:lnTo>
                  <a:pt x="241" y="16154"/>
                </a:lnTo>
                <a:lnTo>
                  <a:pt x="723" y="16395"/>
                </a:lnTo>
                <a:lnTo>
                  <a:pt x="723" y="16154"/>
                </a:lnTo>
                <a:close/>
              </a:path>
              <a:path w="12064" h="16509">
                <a:moveTo>
                  <a:pt x="8813" y="9296"/>
                </a:moveTo>
                <a:lnTo>
                  <a:pt x="8432" y="9182"/>
                </a:lnTo>
                <a:lnTo>
                  <a:pt x="8559" y="9296"/>
                </a:lnTo>
                <a:lnTo>
                  <a:pt x="8813" y="9296"/>
                </a:lnTo>
                <a:close/>
              </a:path>
              <a:path w="12064" h="16509">
                <a:moveTo>
                  <a:pt x="11506" y="1219"/>
                </a:moveTo>
                <a:lnTo>
                  <a:pt x="9791" y="977"/>
                </a:lnTo>
                <a:lnTo>
                  <a:pt x="8813" y="736"/>
                </a:lnTo>
                <a:lnTo>
                  <a:pt x="8559" y="482"/>
                </a:lnTo>
                <a:lnTo>
                  <a:pt x="7823" y="482"/>
                </a:lnTo>
                <a:lnTo>
                  <a:pt x="6845" y="241"/>
                </a:lnTo>
                <a:lnTo>
                  <a:pt x="5384" y="0"/>
                </a:lnTo>
                <a:lnTo>
                  <a:pt x="5130" y="241"/>
                </a:lnTo>
                <a:lnTo>
                  <a:pt x="9537" y="977"/>
                </a:lnTo>
                <a:lnTo>
                  <a:pt x="11506" y="1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752833" y="447507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4">
                <a:moveTo>
                  <a:pt x="0" y="489"/>
                </a:moveTo>
                <a:lnTo>
                  <a:pt x="244" y="244"/>
                </a:lnTo>
                <a:lnTo>
                  <a:pt x="734" y="0"/>
                </a:lnTo>
                <a:lnTo>
                  <a:pt x="489" y="244"/>
                </a:lnTo>
                <a:lnTo>
                  <a:pt x="0" y="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349627" y="36085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3429" y="977"/>
                </a:moveTo>
                <a:lnTo>
                  <a:pt x="1968" y="977"/>
                </a:lnTo>
                <a:lnTo>
                  <a:pt x="0" y="1219"/>
                </a:lnTo>
                <a:lnTo>
                  <a:pt x="1473" y="1219"/>
                </a:lnTo>
                <a:lnTo>
                  <a:pt x="3187" y="1460"/>
                </a:lnTo>
                <a:lnTo>
                  <a:pt x="3187" y="1219"/>
                </a:lnTo>
                <a:lnTo>
                  <a:pt x="3429" y="977"/>
                </a:lnTo>
                <a:close/>
              </a:path>
              <a:path w="4444" h="1904">
                <a:moveTo>
                  <a:pt x="3924" y="0"/>
                </a:moveTo>
                <a:lnTo>
                  <a:pt x="1968" y="241"/>
                </a:lnTo>
                <a:lnTo>
                  <a:pt x="2692" y="482"/>
                </a:lnTo>
                <a:lnTo>
                  <a:pt x="3670" y="482"/>
                </a:lnTo>
                <a:lnTo>
                  <a:pt x="3670" y="241"/>
                </a:lnTo>
                <a:lnTo>
                  <a:pt x="3924" y="241"/>
                </a:lnTo>
                <a:lnTo>
                  <a:pt x="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329808" y="26953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244"/>
                </a:moveTo>
                <a:lnTo>
                  <a:pt x="734" y="244"/>
                </a:lnTo>
                <a:lnTo>
                  <a:pt x="734" y="0"/>
                </a:lnTo>
                <a:lnTo>
                  <a:pt x="489" y="244"/>
                </a:lnTo>
                <a:lnTo>
                  <a:pt x="0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346455" y="342240"/>
            <a:ext cx="1905" cy="635"/>
          </a:xfrm>
          <a:custGeom>
            <a:avLst/>
            <a:gdLst/>
            <a:ahLst/>
            <a:cxnLst/>
            <a:rect l="l" t="t" r="r" b="b"/>
            <a:pathLst>
              <a:path w="1905" h="635">
                <a:moveTo>
                  <a:pt x="1468" y="244"/>
                </a:moveTo>
                <a:lnTo>
                  <a:pt x="0" y="0"/>
                </a:lnTo>
                <a:lnTo>
                  <a:pt x="734" y="0"/>
                </a:lnTo>
                <a:lnTo>
                  <a:pt x="1468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651973" y="664405"/>
            <a:ext cx="2540" cy="3175"/>
          </a:xfrm>
          <a:custGeom>
            <a:avLst/>
            <a:gdLst/>
            <a:ahLst/>
            <a:cxnLst/>
            <a:rect l="l" t="t" r="r" b="b"/>
            <a:pathLst>
              <a:path w="2539" h="3175">
                <a:moveTo>
                  <a:pt x="0" y="2937"/>
                </a:moveTo>
                <a:lnTo>
                  <a:pt x="489" y="244"/>
                </a:lnTo>
                <a:lnTo>
                  <a:pt x="2203" y="0"/>
                </a:lnTo>
                <a:lnTo>
                  <a:pt x="0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385379" y="453627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1468" y="1958"/>
                </a:moveTo>
                <a:lnTo>
                  <a:pt x="0" y="0"/>
                </a:lnTo>
                <a:lnTo>
                  <a:pt x="2203" y="1224"/>
                </a:lnTo>
                <a:lnTo>
                  <a:pt x="1468" y="1958"/>
                </a:lnTo>
                <a:close/>
              </a:path>
              <a:path w="3810" h="2540">
                <a:moveTo>
                  <a:pt x="2203" y="1223"/>
                </a:moveTo>
                <a:lnTo>
                  <a:pt x="2448" y="979"/>
                </a:lnTo>
                <a:lnTo>
                  <a:pt x="3427" y="244"/>
                </a:lnTo>
                <a:lnTo>
                  <a:pt x="2203" y="1223"/>
                </a:lnTo>
                <a:close/>
              </a:path>
              <a:path w="3810" h="2540">
                <a:moveTo>
                  <a:pt x="2203" y="1224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346693" y="365264"/>
            <a:ext cx="5715" cy="23495"/>
          </a:xfrm>
          <a:custGeom>
            <a:avLst/>
            <a:gdLst/>
            <a:ahLst/>
            <a:cxnLst/>
            <a:rect l="l" t="t" r="r" b="b"/>
            <a:pathLst>
              <a:path w="5714" h="23495">
                <a:moveTo>
                  <a:pt x="1714" y="23012"/>
                </a:moveTo>
                <a:lnTo>
                  <a:pt x="0" y="23012"/>
                </a:lnTo>
                <a:lnTo>
                  <a:pt x="1219" y="23253"/>
                </a:lnTo>
                <a:lnTo>
                  <a:pt x="1714" y="23012"/>
                </a:lnTo>
                <a:close/>
              </a:path>
              <a:path w="5714" h="23495">
                <a:moveTo>
                  <a:pt x="5626" y="0"/>
                </a:moveTo>
                <a:lnTo>
                  <a:pt x="5143" y="0"/>
                </a:lnTo>
                <a:lnTo>
                  <a:pt x="5626" y="241"/>
                </a:lnTo>
                <a:lnTo>
                  <a:pt x="5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515616" y="19560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1224" y="979"/>
                </a:moveTo>
                <a:lnTo>
                  <a:pt x="0" y="0"/>
                </a:lnTo>
                <a:lnTo>
                  <a:pt x="1713" y="734"/>
                </a:lnTo>
                <a:lnTo>
                  <a:pt x="1224" y="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463260" y="107961"/>
            <a:ext cx="6985" cy="3175"/>
          </a:xfrm>
          <a:custGeom>
            <a:avLst/>
            <a:gdLst/>
            <a:ahLst/>
            <a:cxnLst/>
            <a:rect l="l" t="t" r="r" b="b"/>
            <a:pathLst>
              <a:path w="6985" h="3175">
                <a:moveTo>
                  <a:pt x="2203" y="2937"/>
                </a:moveTo>
                <a:lnTo>
                  <a:pt x="0" y="1713"/>
                </a:lnTo>
                <a:lnTo>
                  <a:pt x="1224" y="1468"/>
                </a:lnTo>
                <a:lnTo>
                  <a:pt x="2448" y="979"/>
                </a:lnTo>
                <a:lnTo>
                  <a:pt x="3182" y="0"/>
                </a:lnTo>
                <a:lnTo>
                  <a:pt x="4896" y="734"/>
                </a:lnTo>
                <a:lnTo>
                  <a:pt x="5875" y="1224"/>
                </a:lnTo>
                <a:lnTo>
                  <a:pt x="2937" y="1224"/>
                </a:lnTo>
                <a:lnTo>
                  <a:pt x="4161" y="1468"/>
                </a:lnTo>
                <a:lnTo>
                  <a:pt x="5140" y="1958"/>
                </a:lnTo>
                <a:lnTo>
                  <a:pt x="6364" y="2203"/>
                </a:lnTo>
                <a:lnTo>
                  <a:pt x="4651" y="2448"/>
                </a:lnTo>
                <a:lnTo>
                  <a:pt x="2203" y="2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510965" y="296706"/>
            <a:ext cx="4445" cy="2540"/>
          </a:xfrm>
          <a:custGeom>
            <a:avLst/>
            <a:gdLst/>
            <a:ahLst/>
            <a:cxnLst/>
            <a:rect l="l" t="t" r="r" b="b"/>
            <a:pathLst>
              <a:path w="4444" h="2539">
                <a:moveTo>
                  <a:pt x="0" y="2448"/>
                </a:moveTo>
                <a:lnTo>
                  <a:pt x="244" y="0"/>
                </a:lnTo>
                <a:lnTo>
                  <a:pt x="979" y="2203"/>
                </a:lnTo>
                <a:lnTo>
                  <a:pt x="1314" y="2229"/>
                </a:lnTo>
                <a:lnTo>
                  <a:pt x="0" y="2448"/>
                </a:lnTo>
                <a:close/>
              </a:path>
              <a:path w="4444" h="2539">
                <a:moveTo>
                  <a:pt x="1774" y="2264"/>
                </a:moveTo>
                <a:lnTo>
                  <a:pt x="1314" y="2229"/>
                </a:lnTo>
                <a:lnTo>
                  <a:pt x="1468" y="2203"/>
                </a:lnTo>
                <a:lnTo>
                  <a:pt x="1774" y="2264"/>
                </a:lnTo>
                <a:close/>
              </a:path>
              <a:path w="4444" h="2539">
                <a:moveTo>
                  <a:pt x="4161" y="2448"/>
                </a:moveTo>
                <a:lnTo>
                  <a:pt x="2692" y="2448"/>
                </a:lnTo>
                <a:lnTo>
                  <a:pt x="1774" y="2264"/>
                </a:lnTo>
                <a:lnTo>
                  <a:pt x="4161" y="2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441929" y="38728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713" y="1958"/>
                </a:moveTo>
                <a:lnTo>
                  <a:pt x="0" y="1224"/>
                </a:lnTo>
                <a:lnTo>
                  <a:pt x="3427" y="0"/>
                </a:lnTo>
                <a:lnTo>
                  <a:pt x="1713" y="1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469625" y="11016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734" y="244"/>
                </a:moveTo>
                <a:lnTo>
                  <a:pt x="489" y="244"/>
                </a:lnTo>
                <a:lnTo>
                  <a:pt x="0" y="0"/>
                </a:lnTo>
                <a:lnTo>
                  <a:pt x="1224" y="0"/>
                </a:lnTo>
                <a:lnTo>
                  <a:pt x="734" y="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328824" y="271500"/>
            <a:ext cx="4445" cy="8890"/>
          </a:xfrm>
          <a:custGeom>
            <a:avLst/>
            <a:gdLst/>
            <a:ahLst/>
            <a:cxnLst/>
            <a:rect l="l" t="t" r="r" b="b"/>
            <a:pathLst>
              <a:path w="4444" h="8889">
                <a:moveTo>
                  <a:pt x="2692" y="977"/>
                </a:moveTo>
                <a:lnTo>
                  <a:pt x="2197" y="482"/>
                </a:lnTo>
                <a:lnTo>
                  <a:pt x="1955" y="0"/>
                </a:lnTo>
                <a:lnTo>
                  <a:pt x="1219" y="0"/>
                </a:lnTo>
                <a:lnTo>
                  <a:pt x="977" y="241"/>
                </a:lnTo>
                <a:lnTo>
                  <a:pt x="977" y="977"/>
                </a:lnTo>
                <a:lnTo>
                  <a:pt x="1714" y="1219"/>
                </a:lnTo>
                <a:lnTo>
                  <a:pt x="2692" y="977"/>
                </a:lnTo>
                <a:close/>
              </a:path>
              <a:path w="4444" h="8889">
                <a:moveTo>
                  <a:pt x="3911" y="8318"/>
                </a:moveTo>
                <a:lnTo>
                  <a:pt x="2197" y="6858"/>
                </a:lnTo>
                <a:lnTo>
                  <a:pt x="0" y="8559"/>
                </a:lnTo>
                <a:lnTo>
                  <a:pt x="3911" y="83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497493" y="14210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40">
                <a:moveTo>
                  <a:pt x="1219" y="33528"/>
                </a:moveTo>
                <a:lnTo>
                  <a:pt x="977" y="33286"/>
                </a:lnTo>
                <a:lnTo>
                  <a:pt x="495" y="33045"/>
                </a:lnTo>
                <a:lnTo>
                  <a:pt x="0" y="33045"/>
                </a:lnTo>
                <a:lnTo>
                  <a:pt x="977" y="33528"/>
                </a:lnTo>
                <a:lnTo>
                  <a:pt x="1219" y="33528"/>
                </a:lnTo>
                <a:close/>
              </a:path>
              <a:path w="22225" h="53340">
                <a:moveTo>
                  <a:pt x="7099" y="17132"/>
                </a:moveTo>
                <a:lnTo>
                  <a:pt x="6858" y="16154"/>
                </a:lnTo>
                <a:lnTo>
                  <a:pt x="6692" y="15671"/>
                </a:lnTo>
                <a:lnTo>
                  <a:pt x="7099" y="17132"/>
                </a:lnTo>
                <a:close/>
              </a:path>
              <a:path w="22225" h="53340">
                <a:moveTo>
                  <a:pt x="18605" y="0"/>
                </a:moveTo>
                <a:lnTo>
                  <a:pt x="18122" y="0"/>
                </a:lnTo>
                <a:lnTo>
                  <a:pt x="18605" y="241"/>
                </a:lnTo>
                <a:lnTo>
                  <a:pt x="18605" y="0"/>
                </a:lnTo>
                <a:close/>
              </a:path>
              <a:path w="22225" h="53340">
                <a:moveTo>
                  <a:pt x="22148" y="53251"/>
                </a:moveTo>
                <a:lnTo>
                  <a:pt x="22034" y="52870"/>
                </a:lnTo>
                <a:lnTo>
                  <a:pt x="22034" y="53124"/>
                </a:lnTo>
                <a:lnTo>
                  <a:pt x="22148" y="532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412542" y="302094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231" y="0"/>
                </a:moveTo>
                <a:lnTo>
                  <a:pt x="0" y="254"/>
                </a:lnTo>
                <a:lnTo>
                  <a:pt x="1231" y="736"/>
                </a:lnTo>
                <a:lnTo>
                  <a:pt x="1231" y="0"/>
                </a:lnTo>
                <a:close/>
              </a:path>
              <a:path w="2539" h="1270">
                <a:moveTo>
                  <a:pt x="1968" y="736"/>
                </a:moveTo>
                <a:lnTo>
                  <a:pt x="1473" y="495"/>
                </a:lnTo>
                <a:lnTo>
                  <a:pt x="1231" y="736"/>
                </a:lnTo>
                <a:lnTo>
                  <a:pt x="1473" y="977"/>
                </a:lnTo>
                <a:lnTo>
                  <a:pt x="1968" y="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303360" y="12"/>
            <a:ext cx="1214755" cy="727710"/>
          </a:xfrm>
          <a:custGeom>
            <a:avLst/>
            <a:gdLst/>
            <a:ahLst/>
            <a:cxnLst/>
            <a:rect l="l" t="t" r="r" b="b"/>
            <a:pathLst>
              <a:path w="1214754" h="727710">
                <a:moveTo>
                  <a:pt x="8077" y="90170"/>
                </a:moveTo>
                <a:lnTo>
                  <a:pt x="6121" y="90170"/>
                </a:lnTo>
                <a:lnTo>
                  <a:pt x="5384" y="91440"/>
                </a:lnTo>
                <a:lnTo>
                  <a:pt x="7594" y="91440"/>
                </a:lnTo>
                <a:lnTo>
                  <a:pt x="8077" y="90170"/>
                </a:lnTo>
                <a:close/>
              </a:path>
              <a:path w="1214754" h="727710">
                <a:moveTo>
                  <a:pt x="11341" y="203835"/>
                </a:moveTo>
                <a:lnTo>
                  <a:pt x="9791" y="203200"/>
                </a:lnTo>
                <a:lnTo>
                  <a:pt x="9410" y="202768"/>
                </a:lnTo>
                <a:lnTo>
                  <a:pt x="7835" y="204470"/>
                </a:lnTo>
                <a:lnTo>
                  <a:pt x="11341" y="203835"/>
                </a:lnTo>
                <a:close/>
              </a:path>
              <a:path w="1214754" h="727710">
                <a:moveTo>
                  <a:pt x="14935" y="222250"/>
                </a:moveTo>
                <a:lnTo>
                  <a:pt x="14439" y="222250"/>
                </a:lnTo>
                <a:lnTo>
                  <a:pt x="14935" y="222250"/>
                </a:lnTo>
                <a:close/>
              </a:path>
              <a:path w="1214754" h="727710">
                <a:moveTo>
                  <a:pt x="15430" y="223520"/>
                </a:moveTo>
                <a:lnTo>
                  <a:pt x="14439" y="222250"/>
                </a:lnTo>
                <a:lnTo>
                  <a:pt x="13220" y="222250"/>
                </a:lnTo>
                <a:lnTo>
                  <a:pt x="12242" y="223520"/>
                </a:lnTo>
                <a:lnTo>
                  <a:pt x="15430" y="223520"/>
                </a:lnTo>
                <a:close/>
              </a:path>
              <a:path w="1214754" h="727710">
                <a:moveTo>
                  <a:pt x="17475" y="233426"/>
                </a:moveTo>
                <a:lnTo>
                  <a:pt x="16891" y="232410"/>
                </a:lnTo>
                <a:lnTo>
                  <a:pt x="14935" y="232410"/>
                </a:lnTo>
                <a:lnTo>
                  <a:pt x="17475" y="233426"/>
                </a:lnTo>
                <a:close/>
              </a:path>
              <a:path w="1214754" h="727710">
                <a:moveTo>
                  <a:pt x="17780" y="233540"/>
                </a:moveTo>
                <a:lnTo>
                  <a:pt x="17475" y="233426"/>
                </a:lnTo>
                <a:lnTo>
                  <a:pt x="17627" y="233680"/>
                </a:lnTo>
                <a:lnTo>
                  <a:pt x="17780" y="233540"/>
                </a:lnTo>
                <a:close/>
              </a:path>
              <a:path w="1214754" h="727710">
                <a:moveTo>
                  <a:pt x="18376" y="237210"/>
                </a:moveTo>
                <a:lnTo>
                  <a:pt x="18122" y="236220"/>
                </a:lnTo>
                <a:lnTo>
                  <a:pt x="18122" y="237490"/>
                </a:lnTo>
                <a:lnTo>
                  <a:pt x="18376" y="237210"/>
                </a:lnTo>
                <a:close/>
              </a:path>
              <a:path w="1214754" h="727710">
                <a:moveTo>
                  <a:pt x="22199" y="2387"/>
                </a:moveTo>
                <a:lnTo>
                  <a:pt x="21539" y="1270"/>
                </a:lnTo>
                <a:lnTo>
                  <a:pt x="19583" y="1270"/>
                </a:lnTo>
                <a:lnTo>
                  <a:pt x="22199" y="2387"/>
                </a:lnTo>
                <a:close/>
              </a:path>
              <a:path w="1214754" h="727710">
                <a:moveTo>
                  <a:pt x="22529" y="2540"/>
                </a:moveTo>
                <a:lnTo>
                  <a:pt x="22199" y="2387"/>
                </a:lnTo>
                <a:lnTo>
                  <a:pt x="22275" y="2540"/>
                </a:lnTo>
                <a:lnTo>
                  <a:pt x="22529" y="2540"/>
                </a:lnTo>
                <a:close/>
              </a:path>
              <a:path w="1214754" h="727710">
                <a:moveTo>
                  <a:pt x="26708" y="283083"/>
                </a:moveTo>
                <a:lnTo>
                  <a:pt x="26631" y="282943"/>
                </a:lnTo>
                <a:lnTo>
                  <a:pt x="26441" y="283210"/>
                </a:lnTo>
                <a:lnTo>
                  <a:pt x="26708" y="283083"/>
                </a:lnTo>
                <a:close/>
              </a:path>
              <a:path w="1214754" h="727710">
                <a:moveTo>
                  <a:pt x="27178" y="1270"/>
                </a:moveTo>
                <a:lnTo>
                  <a:pt x="26593" y="0"/>
                </a:lnTo>
                <a:lnTo>
                  <a:pt x="24244" y="0"/>
                </a:lnTo>
                <a:lnTo>
                  <a:pt x="27178" y="1270"/>
                </a:lnTo>
                <a:close/>
              </a:path>
              <a:path w="1214754" h="727710">
                <a:moveTo>
                  <a:pt x="30111" y="278130"/>
                </a:moveTo>
                <a:lnTo>
                  <a:pt x="25463" y="280670"/>
                </a:lnTo>
                <a:lnTo>
                  <a:pt x="26631" y="282943"/>
                </a:lnTo>
                <a:lnTo>
                  <a:pt x="30111" y="278130"/>
                </a:lnTo>
                <a:close/>
              </a:path>
              <a:path w="1214754" h="727710">
                <a:moveTo>
                  <a:pt x="47739" y="384810"/>
                </a:moveTo>
                <a:lnTo>
                  <a:pt x="44805" y="384810"/>
                </a:lnTo>
                <a:lnTo>
                  <a:pt x="43573" y="386080"/>
                </a:lnTo>
                <a:lnTo>
                  <a:pt x="47739" y="384810"/>
                </a:lnTo>
                <a:close/>
              </a:path>
              <a:path w="1214754" h="727710">
                <a:moveTo>
                  <a:pt x="47866" y="359410"/>
                </a:moveTo>
                <a:lnTo>
                  <a:pt x="45783" y="359410"/>
                </a:lnTo>
                <a:lnTo>
                  <a:pt x="47498" y="360680"/>
                </a:lnTo>
                <a:lnTo>
                  <a:pt x="47866" y="359410"/>
                </a:lnTo>
                <a:close/>
              </a:path>
              <a:path w="1214754" h="727710">
                <a:moveTo>
                  <a:pt x="49453" y="359410"/>
                </a:moveTo>
                <a:lnTo>
                  <a:pt x="48145" y="358432"/>
                </a:lnTo>
                <a:lnTo>
                  <a:pt x="47866" y="359410"/>
                </a:lnTo>
                <a:lnTo>
                  <a:pt x="49453" y="359410"/>
                </a:lnTo>
                <a:close/>
              </a:path>
              <a:path w="1214754" h="727710">
                <a:moveTo>
                  <a:pt x="51409" y="332740"/>
                </a:moveTo>
                <a:lnTo>
                  <a:pt x="50190" y="332740"/>
                </a:lnTo>
                <a:lnTo>
                  <a:pt x="48717" y="334010"/>
                </a:lnTo>
                <a:lnTo>
                  <a:pt x="51409" y="332740"/>
                </a:lnTo>
                <a:close/>
              </a:path>
              <a:path w="1214754" h="727710">
                <a:moveTo>
                  <a:pt x="51650" y="367030"/>
                </a:moveTo>
                <a:lnTo>
                  <a:pt x="50673" y="365760"/>
                </a:lnTo>
                <a:lnTo>
                  <a:pt x="49695" y="365760"/>
                </a:lnTo>
                <a:lnTo>
                  <a:pt x="49936" y="367030"/>
                </a:lnTo>
                <a:lnTo>
                  <a:pt x="51650" y="367030"/>
                </a:lnTo>
                <a:close/>
              </a:path>
              <a:path w="1214754" h="727710">
                <a:moveTo>
                  <a:pt x="61442" y="415290"/>
                </a:moveTo>
                <a:lnTo>
                  <a:pt x="51409" y="415290"/>
                </a:lnTo>
                <a:lnTo>
                  <a:pt x="50927" y="416560"/>
                </a:lnTo>
                <a:lnTo>
                  <a:pt x="59982" y="416560"/>
                </a:lnTo>
                <a:lnTo>
                  <a:pt x="61442" y="415290"/>
                </a:lnTo>
                <a:close/>
              </a:path>
              <a:path w="1214754" h="727710">
                <a:moveTo>
                  <a:pt x="61696" y="293370"/>
                </a:moveTo>
                <a:lnTo>
                  <a:pt x="61531" y="292354"/>
                </a:lnTo>
                <a:lnTo>
                  <a:pt x="61506" y="293268"/>
                </a:lnTo>
                <a:lnTo>
                  <a:pt x="61696" y="293370"/>
                </a:lnTo>
                <a:close/>
              </a:path>
              <a:path w="1214754" h="727710">
                <a:moveTo>
                  <a:pt x="73444" y="445770"/>
                </a:moveTo>
                <a:lnTo>
                  <a:pt x="70993" y="445770"/>
                </a:lnTo>
                <a:lnTo>
                  <a:pt x="71970" y="447040"/>
                </a:lnTo>
                <a:lnTo>
                  <a:pt x="73444" y="445770"/>
                </a:lnTo>
                <a:close/>
              </a:path>
              <a:path w="1214754" h="727710">
                <a:moveTo>
                  <a:pt x="75209" y="444246"/>
                </a:moveTo>
                <a:lnTo>
                  <a:pt x="73444" y="445770"/>
                </a:lnTo>
                <a:lnTo>
                  <a:pt x="74180" y="445770"/>
                </a:lnTo>
                <a:lnTo>
                  <a:pt x="75209" y="444246"/>
                </a:lnTo>
                <a:close/>
              </a:path>
              <a:path w="1214754" h="727710">
                <a:moveTo>
                  <a:pt x="76377" y="443230"/>
                </a:moveTo>
                <a:lnTo>
                  <a:pt x="75895" y="443230"/>
                </a:lnTo>
                <a:lnTo>
                  <a:pt x="75209" y="444246"/>
                </a:lnTo>
                <a:lnTo>
                  <a:pt x="76377" y="443230"/>
                </a:lnTo>
                <a:close/>
              </a:path>
              <a:path w="1214754" h="727710">
                <a:moveTo>
                  <a:pt x="76708" y="443090"/>
                </a:moveTo>
                <a:lnTo>
                  <a:pt x="76377" y="443230"/>
                </a:lnTo>
                <a:lnTo>
                  <a:pt x="76631" y="443230"/>
                </a:lnTo>
                <a:lnTo>
                  <a:pt x="76708" y="443090"/>
                </a:lnTo>
                <a:close/>
              </a:path>
              <a:path w="1214754" h="727710">
                <a:moveTo>
                  <a:pt x="91338" y="453250"/>
                </a:moveTo>
                <a:lnTo>
                  <a:pt x="90830" y="453390"/>
                </a:lnTo>
                <a:lnTo>
                  <a:pt x="90639" y="453288"/>
                </a:lnTo>
                <a:lnTo>
                  <a:pt x="89839" y="454660"/>
                </a:lnTo>
                <a:lnTo>
                  <a:pt x="91186" y="453504"/>
                </a:lnTo>
                <a:lnTo>
                  <a:pt x="91338" y="453250"/>
                </a:lnTo>
                <a:close/>
              </a:path>
              <a:path w="1214754" h="727710">
                <a:moveTo>
                  <a:pt x="92049" y="450850"/>
                </a:moveTo>
                <a:lnTo>
                  <a:pt x="88379" y="452120"/>
                </a:lnTo>
                <a:lnTo>
                  <a:pt x="90639" y="453288"/>
                </a:lnTo>
                <a:lnTo>
                  <a:pt x="92049" y="450850"/>
                </a:lnTo>
                <a:close/>
              </a:path>
              <a:path w="1214754" h="727710">
                <a:moveTo>
                  <a:pt x="94500" y="165100"/>
                </a:moveTo>
                <a:lnTo>
                  <a:pt x="93268" y="163830"/>
                </a:lnTo>
                <a:lnTo>
                  <a:pt x="91313" y="163830"/>
                </a:lnTo>
                <a:lnTo>
                  <a:pt x="91490" y="164122"/>
                </a:lnTo>
                <a:lnTo>
                  <a:pt x="94500" y="165100"/>
                </a:lnTo>
                <a:close/>
              </a:path>
              <a:path w="1214754" h="727710">
                <a:moveTo>
                  <a:pt x="100533" y="469963"/>
                </a:moveTo>
                <a:lnTo>
                  <a:pt x="97815" y="472046"/>
                </a:lnTo>
                <a:lnTo>
                  <a:pt x="97929" y="472440"/>
                </a:lnTo>
                <a:lnTo>
                  <a:pt x="100126" y="471170"/>
                </a:lnTo>
                <a:lnTo>
                  <a:pt x="100533" y="469963"/>
                </a:lnTo>
                <a:close/>
              </a:path>
              <a:path w="1214754" h="727710">
                <a:moveTo>
                  <a:pt x="100622" y="248920"/>
                </a:moveTo>
                <a:lnTo>
                  <a:pt x="99720" y="249123"/>
                </a:lnTo>
                <a:lnTo>
                  <a:pt x="100050" y="249339"/>
                </a:lnTo>
                <a:lnTo>
                  <a:pt x="100622" y="248920"/>
                </a:lnTo>
                <a:close/>
              </a:path>
              <a:path w="1214754" h="727710">
                <a:moveTo>
                  <a:pt x="101346" y="250190"/>
                </a:moveTo>
                <a:lnTo>
                  <a:pt x="100050" y="249339"/>
                </a:lnTo>
                <a:lnTo>
                  <a:pt x="97193" y="251460"/>
                </a:lnTo>
                <a:lnTo>
                  <a:pt x="101346" y="250190"/>
                </a:lnTo>
                <a:close/>
              </a:path>
              <a:path w="1214754" h="727710">
                <a:moveTo>
                  <a:pt x="102336" y="250190"/>
                </a:moveTo>
                <a:lnTo>
                  <a:pt x="101346" y="250190"/>
                </a:lnTo>
                <a:lnTo>
                  <a:pt x="101155" y="250698"/>
                </a:lnTo>
                <a:lnTo>
                  <a:pt x="102336" y="250190"/>
                </a:lnTo>
                <a:close/>
              </a:path>
              <a:path w="1214754" h="727710">
                <a:moveTo>
                  <a:pt x="105029" y="214630"/>
                </a:moveTo>
                <a:lnTo>
                  <a:pt x="100368" y="215900"/>
                </a:lnTo>
                <a:lnTo>
                  <a:pt x="103314" y="215900"/>
                </a:lnTo>
                <a:lnTo>
                  <a:pt x="105029" y="214630"/>
                </a:lnTo>
                <a:close/>
              </a:path>
              <a:path w="1214754" h="727710">
                <a:moveTo>
                  <a:pt x="106248" y="308787"/>
                </a:moveTo>
                <a:lnTo>
                  <a:pt x="104775" y="309880"/>
                </a:lnTo>
                <a:lnTo>
                  <a:pt x="106248" y="309499"/>
                </a:lnTo>
                <a:lnTo>
                  <a:pt x="106248" y="308787"/>
                </a:lnTo>
                <a:close/>
              </a:path>
              <a:path w="1214754" h="727710">
                <a:moveTo>
                  <a:pt x="106489" y="304800"/>
                </a:moveTo>
                <a:lnTo>
                  <a:pt x="106248" y="304800"/>
                </a:lnTo>
                <a:lnTo>
                  <a:pt x="106375" y="304888"/>
                </a:lnTo>
                <a:close/>
              </a:path>
              <a:path w="1214754" h="727710">
                <a:moveTo>
                  <a:pt x="106984" y="302260"/>
                </a:moveTo>
                <a:lnTo>
                  <a:pt x="104533" y="302260"/>
                </a:lnTo>
                <a:lnTo>
                  <a:pt x="103555" y="303530"/>
                </a:lnTo>
                <a:lnTo>
                  <a:pt x="104533" y="303530"/>
                </a:lnTo>
                <a:lnTo>
                  <a:pt x="106984" y="302260"/>
                </a:lnTo>
                <a:close/>
              </a:path>
              <a:path w="1214754" h="727710">
                <a:moveTo>
                  <a:pt x="107962" y="25400"/>
                </a:moveTo>
                <a:lnTo>
                  <a:pt x="106006" y="24130"/>
                </a:lnTo>
                <a:lnTo>
                  <a:pt x="105029" y="24130"/>
                </a:lnTo>
                <a:lnTo>
                  <a:pt x="107962" y="25400"/>
                </a:lnTo>
                <a:close/>
              </a:path>
              <a:path w="1214754" h="727710">
                <a:moveTo>
                  <a:pt x="108204" y="43180"/>
                </a:moveTo>
                <a:lnTo>
                  <a:pt x="104051" y="41681"/>
                </a:lnTo>
                <a:lnTo>
                  <a:pt x="106248" y="43180"/>
                </a:lnTo>
                <a:lnTo>
                  <a:pt x="106540" y="43484"/>
                </a:lnTo>
                <a:lnTo>
                  <a:pt x="108204" y="43180"/>
                </a:lnTo>
                <a:close/>
              </a:path>
              <a:path w="1214754" h="727710">
                <a:moveTo>
                  <a:pt x="108204" y="30480"/>
                </a:moveTo>
                <a:lnTo>
                  <a:pt x="106006" y="30480"/>
                </a:lnTo>
                <a:lnTo>
                  <a:pt x="106489" y="31750"/>
                </a:lnTo>
                <a:lnTo>
                  <a:pt x="106743" y="31750"/>
                </a:lnTo>
                <a:lnTo>
                  <a:pt x="108204" y="30480"/>
                </a:lnTo>
                <a:close/>
              </a:path>
              <a:path w="1214754" h="727710">
                <a:moveTo>
                  <a:pt x="108204" y="27940"/>
                </a:moveTo>
                <a:lnTo>
                  <a:pt x="107543" y="27787"/>
                </a:lnTo>
                <a:lnTo>
                  <a:pt x="107721" y="27940"/>
                </a:lnTo>
                <a:lnTo>
                  <a:pt x="108204" y="27940"/>
                </a:lnTo>
                <a:close/>
              </a:path>
              <a:path w="1214754" h="727710">
                <a:moveTo>
                  <a:pt x="108699" y="45720"/>
                </a:moveTo>
                <a:lnTo>
                  <a:pt x="106540" y="43484"/>
                </a:lnTo>
                <a:lnTo>
                  <a:pt x="102336" y="44259"/>
                </a:lnTo>
                <a:lnTo>
                  <a:pt x="102438" y="44627"/>
                </a:lnTo>
                <a:lnTo>
                  <a:pt x="108699" y="45720"/>
                </a:lnTo>
                <a:close/>
              </a:path>
              <a:path w="1214754" h="727710">
                <a:moveTo>
                  <a:pt x="110413" y="286092"/>
                </a:moveTo>
                <a:lnTo>
                  <a:pt x="108966" y="286766"/>
                </a:lnTo>
                <a:lnTo>
                  <a:pt x="109181" y="286893"/>
                </a:lnTo>
                <a:lnTo>
                  <a:pt x="109651" y="286804"/>
                </a:lnTo>
                <a:lnTo>
                  <a:pt x="110413" y="286092"/>
                </a:lnTo>
                <a:close/>
              </a:path>
              <a:path w="1214754" h="727710">
                <a:moveTo>
                  <a:pt x="110655" y="303530"/>
                </a:moveTo>
                <a:lnTo>
                  <a:pt x="108699" y="302260"/>
                </a:lnTo>
                <a:lnTo>
                  <a:pt x="106984" y="302260"/>
                </a:lnTo>
                <a:lnTo>
                  <a:pt x="107467" y="303530"/>
                </a:lnTo>
                <a:lnTo>
                  <a:pt x="110655" y="303530"/>
                </a:lnTo>
                <a:close/>
              </a:path>
              <a:path w="1214754" h="727710">
                <a:moveTo>
                  <a:pt x="111150" y="303530"/>
                </a:moveTo>
                <a:lnTo>
                  <a:pt x="110655" y="303530"/>
                </a:lnTo>
                <a:lnTo>
                  <a:pt x="111150" y="303530"/>
                </a:lnTo>
                <a:close/>
              </a:path>
              <a:path w="1214754" h="727710">
                <a:moveTo>
                  <a:pt x="112128" y="304800"/>
                </a:moveTo>
                <a:lnTo>
                  <a:pt x="110769" y="303631"/>
                </a:lnTo>
                <a:lnTo>
                  <a:pt x="106489" y="304800"/>
                </a:lnTo>
                <a:lnTo>
                  <a:pt x="112128" y="304800"/>
                </a:lnTo>
                <a:close/>
              </a:path>
              <a:path w="1214754" h="727710">
                <a:moveTo>
                  <a:pt x="112369" y="495300"/>
                </a:moveTo>
                <a:lnTo>
                  <a:pt x="111391" y="495300"/>
                </a:lnTo>
                <a:lnTo>
                  <a:pt x="111150" y="497840"/>
                </a:lnTo>
                <a:lnTo>
                  <a:pt x="112369" y="495300"/>
                </a:lnTo>
                <a:close/>
              </a:path>
              <a:path w="1214754" h="727710">
                <a:moveTo>
                  <a:pt x="113106" y="494030"/>
                </a:moveTo>
                <a:lnTo>
                  <a:pt x="112979" y="494030"/>
                </a:lnTo>
                <a:lnTo>
                  <a:pt x="112369" y="495300"/>
                </a:lnTo>
                <a:lnTo>
                  <a:pt x="113106" y="494030"/>
                </a:lnTo>
                <a:close/>
              </a:path>
              <a:path w="1214754" h="727710">
                <a:moveTo>
                  <a:pt x="113220" y="311937"/>
                </a:moveTo>
                <a:lnTo>
                  <a:pt x="112128" y="312127"/>
                </a:lnTo>
                <a:lnTo>
                  <a:pt x="112852" y="312127"/>
                </a:lnTo>
                <a:lnTo>
                  <a:pt x="113220" y="311937"/>
                </a:lnTo>
                <a:close/>
              </a:path>
              <a:path w="1214754" h="727710">
                <a:moveTo>
                  <a:pt x="114084" y="264160"/>
                </a:moveTo>
                <a:lnTo>
                  <a:pt x="109156" y="265264"/>
                </a:lnTo>
                <a:lnTo>
                  <a:pt x="109181" y="265430"/>
                </a:lnTo>
                <a:lnTo>
                  <a:pt x="114084" y="264160"/>
                </a:lnTo>
                <a:close/>
              </a:path>
              <a:path w="1214754" h="727710">
                <a:moveTo>
                  <a:pt x="114566" y="257810"/>
                </a:moveTo>
                <a:lnTo>
                  <a:pt x="114325" y="256540"/>
                </a:lnTo>
                <a:lnTo>
                  <a:pt x="111506" y="257810"/>
                </a:lnTo>
                <a:lnTo>
                  <a:pt x="108699" y="259080"/>
                </a:lnTo>
                <a:lnTo>
                  <a:pt x="108445" y="259080"/>
                </a:lnTo>
                <a:lnTo>
                  <a:pt x="112128" y="260350"/>
                </a:lnTo>
                <a:lnTo>
                  <a:pt x="109435" y="259080"/>
                </a:lnTo>
                <a:lnTo>
                  <a:pt x="111633" y="257810"/>
                </a:lnTo>
                <a:lnTo>
                  <a:pt x="114566" y="257810"/>
                </a:lnTo>
                <a:close/>
              </a:path>
              <a:path w="1214754" h="727710">
                <a:moveTo>
                  <a:pt x="115544" y="284480"/>
                </a:moveTo>
                <a:lnTo>
                  <a:pt x="112128" y="284480"/>
                </a:lnTo>
                <a:lnTo>
                  <a:pt x="110413" y="286092"/>
                </a:lnTo>
                <a:lnTo>
                  <a:pt x="111150" y="285750"/>
                </a:lnTo>
                <a:lnTo>
                  <a:pt x="114084" y="285750"/>
                </a:lnTo>
                <a:lnTo>
                  <a:pt x="115544" y="284480"/>
                </a:lnTo>
                <a:close/>
              </a:path>
              <a:path w="1214754" h="727710">
                <a:moveTo>
                  <a:pt x="116535" y="341630"/>
                </a:moveTo>
                <a:lnTo>
                  <a:pt x="115544" y="341947"/>
                </a:lnTo>
                <a:lnTo>
                  <a:pt x="116255" y="341833"/>
                </a:lnTo>
                <a:lnTo>
                  <a:pt x="116535" y="341630"/>
                </a:lnTo>
                <a:close/>
              </a:path>
              <a:path w="1214754" h="727710">
                <a:moveTo>
                  <a:pt x="117259" y="287020"/>
                </a:moveTo>
                <a:lnTo>
                  <a:pt x="114084" y="288290"/>
                </a:lnTo>
                <a:lnTo>
                  <a:pt x="113588" y="288290"/>
                </a:lnTo>
                <a:lnTo>
                  <a:pt x="114084" y="289560"/>
                </a:lnTo>
                <a:lnTo>
                  <a:pt x="117259" y="287020"/>
                </a:lnTo>
                <a:close/>
              </a:path>
              <a:path w="1214754" h="727710">
                <a:moveTo>
                  <a:pt x="118249" y="342900"/>
                </a:moveTo>
                <a:lnTo>
                  <a:pt x="117513" y="341630"/>
                </a:lnTo>
                <a:lnTo>
                  <a:pt x="116255" y="341833"/>
                </a:lnTo>
                <a:lnTo>
                  <a:pt x="114820" y="342900"/>
                </a:lnTo>
                <a:lnTo>
                  <a:pt x="118249" y="342900"/>
                </a:lnTo>
                <a:close/>
              </a:path>
              <a:path w="1214754" h="727710">
                <a:moveTo>
                  <a:pt x="118541" y="44323"/>
                </a:moveTo>
                <a:lnTo>
                  <a:pt x="116776" y="43180"/>
                </a:lnTo>
                <a:lnTo>
                  <a:pt x="118249" y="44450"/>
                </a:lnTo>
                <a:lnTo>
                  <a:pt x="118541" y="44323"/>
                </a:lnTo>
                <a:close/>
              </a:path>
              <a:path w="1214754" h="727710">
                <a:moveTo>
                  <a:pt x="118973" y="41910"/>
                </a:moveTo>
                <a:lnTo>
                  <a:pt x="116039" y="41910"/>
                </a:lnTo>
                <a:lnTo>
                  <a:pt x="114325" y="43180"/>
                </a:lnTo>
                <a:lnTo>
                  <a:pt x="118973" y="41910"/>
                </a:lnTo>
                <a:close/>
              </a:path>
              <a:path w="1214754" h="727710">
                <a:moveTo>
                  <a:pt x="119837" y="323850"/>
                </a:moveTo>
                <a:lnTo>
                  <a:pt x="117995" y="323850"/>
                </a:lnTo>
                <a:lnTo>
                  <a:pt x="119507" y="324967"/>
                </a:lnTo>
                <a:lnTo>
                  <a:pt x="119837" y="323850"/>
                </a:lnTo>
                <a:close/>
              </a:path>
              <a:path w="1214754" h="727710">
                <a:moveTo>
                  <a:pt x="121920" y="323850"/>
                </a:moveTo>
                <a:lnTo>
                  <a:pt x="120205" y="322580"/>
                </a:lnTo>
                <a:lnTo>
                  <a:pt x="119837" y="323850"/>
                </a:lnTo>
                <a:lnTo>
                  <a:pt x="121920" y="323850"/>
                </a:lnTo>
                <a:close/>
              </a:path>
              <a:path w="1214754" h="727710">
                <a:moveTo>
                  <a:pt x="123393" y="21513"/>
                </a:moveTo>
                <a:lnTo>
                  <a:pt x="121107" y="21145"/>
                </a:lnTo>
                <a:lnTo>
                  <a:pt x="120942" y="21590"/>
                </a:lnTo>
                <a:lnTo>
                  <a:pt x="123139" y="21590"/>
                </a:lnTo>
                <a:lnTo>
                  <a:pt x="123393" y="21513"/>
                </a:lnTo>
                <a:close/>
              </a:path>
              <a:path w="1214754" h="727710">
                <a:moveTo>
                  <a:pt x="127787" y="7620"/>
                </a:moveTo>
                <a:lnTo>
                  <a:pt x="127393" y="7264"/>
                </a:lnTo>
                <a:lnTo>
                  <a:pt x="126326" y="7620"/>
                </a:lnTo>
                <a:lnTo>
                  <a:pt x="127787" y="7620"/>
                </a:lnTo>
                <a:close/>
              </a:path>
              <a:path w="1214754" h="727710">
                <a:moveTo>
                  <a:pt x="130238" y="6350"/>
                </a:moveTo>
                <a:lnTo>
                  <a:pt x="127050" y="6350"/>
                </a:lnTo>
                <a:lnTo>
                  <a:pt x="125730" y="5448"/>
                </a:lnTo>
                <a:lnTo>
                  <a:pt x="126072" y="6350"/>
                </a:lnTo>
                <a:lnTo>
                  <a:pt x="126326" y="6350"/>
                </a:lnTo>
                <a:lnTo>
                  <a:pt x="127393" y="7264"/>
                </a:lnTo>
                <a:lnTo>
                  <a:pt x="130238" y="6350"/>
                </a:lnTo>
                <a:close/>
              </a:path>
              <a:path w="1214754" h="727710">
                <a:moveTo>
                  <a:pt x="136359" y="372110"/>
                </a:moveTo>
                <a:lnTo>
                  <a:pt x="135623" y="372110"/>
                </a:lnTo>
                <a:lnTo>
                  <a:pt x="135750" y="370840"/>
                </a:lnTo>
                <a:lnTo>
                  <a:pt x="135864" y="369570"/>
                </a:lnTo>
                <a:lnTo>
                  <a:pt x="131953" y="369570"/>
                </a:lnTo>
                <a:lnTo>
                  <a:pt x="128041" y="367030"/>
                </a:lnTo>
                <a:lnTo>
                  <a:pt x="130238" y="367030"/>
                </a:lnTo>
                <a:lnTo>
                  <a:pt x="131457" y="364490"/>
                </a:lnTo>
                <a:lnTo>
                  <a:pt x="129997" y="363220"/>
                </a:lnTo>
                <a:lnTo>
                  <a:pt x="130111" y="361950"/>
                </a:lnTo>
                <a:lnTo>
                  <a:pt x="130238" y="360680"/>
                </a:lnTo>
                <a:lnTo>
                  <a:pt x="128041" y="361950"/>
                </a:lnTo>
                <a:lnTo>
                  <a:pt x="128041" y="360680"/>
                </a:lnTo>
                <a:lnTo>
                  <a:pt x="125349" y="361950"/>
                </a:lnTo>
                <a:lnTo>
                  <a:pt x="128612" y="359410"/>
                </a:lnTo>
                <a:lnTo>
                  <a:pt x="130238" y="358140"/>
                </a:lnTo>
                <a:lnTo>
                  <a:pt x="128041" y="356870"/>
                </a:lnTo>
                <a:lnTo>
                  <a:pt x="125349" y="355600"/>
                </a:lnTo>
                <a:lnTo>
                  <a:pt x="122897" y="354330"/>
                </a:lnTo>
                <a:lnTo>
                  <a:pt x="119951" y="353060"/>
                </a:lnTo>
                <a:lnTo>
                  <a:pt x="124117" y="349250"/>
                </a:lnTo>
                <a:lnTo>
                  <a:pt x="126072" y="349250"/>
                </a:lnTo>
                <a:lnTo>
                  <a:pt x="122897" y="346710"/>
                </a:lnTo>
                <a:lnTo>
                  <a:pt x="119468" y="347980"/>
                </a:lnTo>
                <a:lnTo>
                  <a:pt x="120942" y="347980"/>
                </a:lnTo>
                <a:lnTo>
                  <a:pt x="118973" y="349008"/>
                </a:lnTo>
                <a:lnTo>
                  <a:pt x="118973" y="358140"/>
                </a:lnTo>
                <a:lnTo>
                  <a:pt x="116776" y="358140"/>
                </a:lnTo>
                <a:lnTo>
                  <a:pt x="115544" y="359410"/>
                </a:lnTo>
                <a:lnTo>
                  <a:pt x="115303" y="358140"/>
                </a:lnTo>
                <a:lnTo>
                  <a:pt x="115062" y="358140"/>
                </a:lnTo>
                <a:lnTo>
                  <a:pt x="116535" y="356870"/>
                </a:lnTo>
                <a:lnTo>
                  <a:pt x="117995" y="356870"/>
                </a:lnTo>
                <a:lnTo>
                  <a:pt x="118973" y="358140"/>
                </a:lnTo>
                <a:lnTo>
                  <a:pt x="118973" y="349008"/>
                </a:lnTo>
                <a:lnTo>
                  <a:pt x="118491" y="349250"/>
                </a:lnTo>
                <a:lnTo>
                  <a:pt x="116281" y="350520"/>
                </a:lnTo>
                <a:lnTo>
                  <a:pt x="114325" y="349250"/>
                </a:lnTo>
                <a:lnTo>
                  <a:pt x="117017" y="349250"/>
                </a:lnTo>
                <a:lnTo>
                  <a:pt x="119710" y="346710"/>
                </a:lnTo>
                <a:lnTo>
                  <a:pt x="121424" y="345440"/>
                </a:lnTo>
                <a:lnTo>
                  <a:pt x="120446" y="345440"/>
                </a:lnTo>
                <a:lnTo>
                  <a:pt x="119227" y="346710"/>
                </a:lnTo>
                <a:lnTo>
                  <a:pt x="117995" y="346710"/>
                </a:lnTo>
                <a:lnTo>
                  <a:pt x="119316" y="345440"/>
                </a:lnTo>
                <a:lnTo>
                  <a:pt x="116992" y="345440"/>
                </a:lnTo>
                <a:lnTo>
                  <a:pt x="114249" y="346710"/>
                </a:lnTo>
                <a:lnTo>
                  <a:pt x="114325" y="345440"/>
                </a:lnTo>
                <a:lnTo>
                  <a:pt x="116281" y="344170"/>
                </a:lnTo>
                <a:lnTo>
                  <a:pt x="112369" y="344170"/>
                </a:lnTo>
                <a:lnTo>
                  <a:pt x="112610" y="342900"/>
                </a:lnTo>
                <a:lnTo>
                  <a:pt x="115544" y="341947"/>
                </a:lnTo>
                <a:lnTo>
                  <a:pt x="109677" y="342900"/>
                </a:lnTo>
                <a:lnTo>
                  <a:pt x="113347" y="340360"/>
                </a:lnTo>
                <a:lnTo>
                  <a:pt x="115062" y="340360"/>
                </a:lnTo>
                <a:lnTo>
                  <a:pt x="116281" y="341630"/>
                </a:lnTo>
                <a:lnTo>
                  <a:pt x="120446" y="337820"/>
                </a:lnTo>
                <a:lnTo>
                  <a:pt x="119710" y="337820"/>
                </a:lnTo>
                <a:lnTo>
                  <a:pt x="121183" y="334010"/>
                </a:lnTo>
                <a:lnTo>
                  <a:pt x="120205" y="335280"/>
                </a:lnTo>
                <a:lnTo>
                  <a:pt x="113626" y="335280"/>
                </a:lnTo>
                <a:lnTo>
                  <a:pt x="112864" y="334010"/>
                </a:lnTo>
                <a:lnTo>
                  <a:pt x="109435" y="332740"/>
                </a:lnTo>
                <a:lnTo>
                  <a:pt x="116776" y="332740"/>
                </a:lnTo>
                <a:lnTo>
                  <a:pt x="113347" y="331470"/>
                </a:lnTo>
                <a:lnTo>
                  <a:pt x="117995" y="330200"/>
                </a:lnTo>
                <a:lnTo>
                  <a:pt x="120205" y="328930"/>
                </a:lnTo>
                <a:lnTo>
                  <a:pt x="121666" y="327660"/>
                </a:lnTo>
                <a:lnTo>
                  <a:pt x="117513" y="328930"/>
                </a:lnTo>
                <a:lnTo>
                  <a:pt x="124117" y="325120"/>
                </a:lnTo>
                <a:lnTo>
                  <a:pt x="119710" y="325120"/>
                </a:lnTo>
                <a:lnTo>
                  <a:pt x="119507" y="324967"/>
                </a:lnTo>
                <a:lnTo>
                  <a:pt x="119468" y="325120"/>
                </a:lnTo>
                <a:lnTo>
                  <a:pt x="111874" y="325120"/>
                </a:lnTo>
                <a:lnTo>
                  <a:pt x="113931" y="323850"/>
                </a:lnTo>
                <a:lnTo>
                  <a:pt x="122161" y="318770"/>
                </a:lnTo>
                <a:lnTo>
                  <a:pt x="114084" y="317500"/>
                </a:lnTo>
                <a:lnTo>
                  <a:pt x="110655" y="316230"/>
                </a:lnTo>
                <a:lnTo>
                  <a:pt x="108940" y="316230"/>
                </a:lnTo>
                <a:lnTo>
                  <a:pt x="108940" y="345440"/>
                </a:lnTo>
                <a:lnTo>
                  <a:pt x="108940" y="350520"/>
                </a:lnTo>
                <a:lnTo>
                  <a:pt x="106248" y="349250"/>
                </a:lnTo>
                <a:lnTo>
                  <a:pt x="106248" y="346710"/>
                </a:lnTo>
                <a:lnTo>
                  <a:pt x="108940" y="345440"/>
                </a:lnTo>
                <a:lnTo>
                  <a:pt x="108940" y="316230"/>
                </a:lnTo>
                <a:lnTo>
                  <a:pt x="106743" y="316230"/>
                </a:lnTo>
                <a:lnTo>
                  <a:pt x="106743" y="321310"/>
                </a:lnTo>
                <a:lnTo>
                  <a:pt x="103314" y="323850"/>
                </a:lnTo>
                <a:lnTo>
                  <a:pt x="103060" y="322580"/>
                </a:lnTo>
                <a:lnTo>
                  <a:pt x="102819" y="322580"/>
                </a:lnTo>
                <a:lnTo>
                  <a:pt x="103797" y="321310"/>
                </a:lnTo>
                <a:lnTo>
                  <a:pt x="106743" y="321310"/>
                </a:lnTo>
                <a:lnTo>
                  <a:pt x="106743" y="316230"/>
                </a:lnTo>
                <a:lnTo>
                  <a:pt x="106248" y="316230"/>
                </a:lnTo>
                <a:lnTo>
                  <a:pt x="102819" y="314960"/>
                </a:lnTo>
                <a:lnTo>
                  <a:pt x="102577" y="314960"/>
                </a:lnTo>
                <a:lnTo>
                  <a:pt x="104775" y="313690"/>
                </a:lnTo>
                <a:lnTo>
                  <a:pt x="107467" y="313690"/>
                </a:lnTo>
                <a:lnTo>
                  <a:pt x="109181" y="312420"/>
                </a:lnTo>
                <a:lnTo>
                  <a:pt x="108699" y="311150"/>
                </a:lnTo>
                <a:lnTo>
                  <a:pt x="107962" y="311150"/>
                </a:lnTo>
                <a:lnTo>
                  <a:pt x="108940" y="309880"/>
                </a:lnTo>
                <a:lnTo>
                  <a:pt x="110413" y="308610"/>
                </a:lnTo>
                <a:lnTo>
                  <a:pt x="109677" y="308610"/>
                </a:lnTo>
                <a:lnTo>
                  <a:pt x="106248" y="309499"/>
                </a:lnTo>
                <a:lnTo>
                  <a:pt x="106248" y="309880"/>
                </a:lnTo>
                <a:lnTo>
                  <a:pt x="104292" y="310349"/>
                </a:lnTo>
                <a:lnTo>
                  <a:pt x="104292" y="312420"/>
                </a:lnTo>
                <a:lnTo>
                  <a:pt x="101841" y="313690"/>
                </a:lnTo>
                <a:lnTo>
                  <a:pt x="100126" y="313690"/>
                </a:lnTo>
                <a:lnTo>
                  <a:pt x="100126" y="312420"/>
                </a:lnTo>
                <a:lnTo>
                  <a:pt x="104292" y="312420"/>
                </a:lnTo>
                <a:lnTo>
                  <a:pt x="104292" y="310349"/>
                </a:lnTo>
                <a:lnTo>
                  <a:pt x="100863" y="311150"/>
                </a:lnTo>
                <a:lnTo>
                  <a:pt x="100126" y="308610"/>
                </a:lnTo>
                <a:lnTo>
                  <a:pt x="106248" y="308610"/>
                </a:lnTo>
                <a:lnTo>
                  <a:pt x="106248" y="308787"/>
                </a:lnTo>
                <a:lnTo>
                  <a:pt x="108204" y="307340"/>
                </a:lnTo>
                <a:lnTo>
                  <a:pt x="112852" y="307340"/>
                </a:lnTo>
                <a:lnTo>
                  <a:pt x="111150" y="306070"/>
                </a:lnTo>
                <a:lnTo>
                  <a:pt x="107962" y="306070"/>
                </a:lnTo>
                <a:lnTo>
                  <a:pt x="106375" y="304888"/>
                </a:lnTo>
                <a:lnTo>
                  <a:pt x="105029" y="306070"/>
                </a:lnTo>
                <a:lnTo>
                  <a:pt x="103797" y="304800"/>
                </a:lnTo>
                <a:lnTo>
                  <a:pt x="99568" y="306679"/>
                </a:lnTo>
                <a:lnTo>
                  <a:pt x="97929" y="300990"/>
                </a:lnTo>
                <a:lnTo>
                  <a:pt x="97307" y="298450"/>
                </a:lnTo>
                <a:lnTo>
                  <a:pt x="96697" y="295910"/>
                </a:lnTo>
                <a:lnTo>
                  <a:pt x="98171" y="295910"/>
                </a:lnTo>
                <a:lnTo>
                  <a:pt x="97929" y="294640"/>
                </a:lnTo>
                <a:lnTo>
                  <a:pt x="98171" y="293370"/>
                </a:lnTo>
                <a:lnTo>
                  <a:pt x="102577" y="293370"/>
                </a:lnTo>
                <a:lnTo>
                  <a:pt x="102577" y="294640"/>
                </a:lnTo>
                <a:lnTo>
                  <a:pt x="107226" y="293370"/>
                </a:lnTo>
                <a:lnTo>
                  <a:pt x="111633" y="292100"/>
                </a:lnTo>
                <a:lnTo>
                  <a:pt x="114820" y="289560"/>
                </a:lnTo>
                <a:lnTo>
                  <a:pt x="114084" y="289560"/>
                </a:lnTo>
                <a:lnTo>
                  <a:pt x="110159" y="289560"/>
                </a:lnTo>
                <a:lnTo>
                  <a:pt x="113588" y="288290"/>
                </a:lnTo>
                <a:lnTo>
                  <a:pt x="112128" y="288290"/>
                </a:lnTo>
                <a:lnTo>
                  <a:pt x="113842" y="287020"/>
                </a:lnTo>
                <a:lnTo>
                  <a:pt x="115798" y="285750"/>
                </a:lnTo>
                <a:lnTo>
                  <a:pt x="109651" y="286804"/>
                </a:lnTo>
                <a:lnTo>
                  <a:pt x="109435" y="287020"/>
                </a:lnTo>
                <a:lnTo>
                  <a:pt x="109181" y="286893"/>
                </a:lnTo>
                <a:lnTo>
                  <a:pt x="108445" y="287020"/>
                </a:lnTo>
                <a:lnTo>
                  <a:pt x="108966" y="286766"/>
                </a:lnTo>
                <a:lnTo>
                  <a:pt x="106984" y="285750"/>
                </a:lnTo>
                <a:lnTo>
                  <a:pt x="110159" y="284480"/>
                </a:lnTo>
                <a:lnTo>
                  <a:pt x="112852" y="283210"/>
                </a:lnTo>
                <a:lnTo>
                  <a:pt x="111150" y="283210"/>
                </a:lnTo>
                <a:lnTo>
                  <a:pt x="112128" y="281940"/>
                </a:lnTo>
                <a:lnTo>
                  <a:pt x="108204" y="281940"/>
                </a:lnTo>
                <a:lnTo>
                  <a:pt x="112128" y="280670"/>
                </a:lnTo>
                <a:lnTo>
                  <a:pt x="106489" y="279400"/>
                </a:lnTo>
                <a:lnTo>
                  <a:pt x="113347" y="278130"/>
                </a:lnTo>
                <a:lnTo>
                  <a:pt x="107721" y="278130"/>
                </a:lnTo>
                <a:lnTo>
                  <a:pt x="107226" y="276860"/>
                </a:lnTo>
                <a:lnTo>
                  <a:pt x="110985" y="276860"/>
                </a:lnTo>
                <a:lnTo>
                  <a:pt x="111544" y="275590"/>
                </a:lnTo>
                <a:lnTo>
                  <a:pt x="112153" y="274320"/>
                </a:lnTo>
                <a:lnTo>
                  <a:pt x="116039" y="273050"/>
                </a:lnTo>
                <a:lnTo>
                  <a:pt x="108445" y="273050"/>
                </a:lnTo>
                <a:lnTo>
                  <a:pt x="110286" y="271780"/>
                </a:lnTo>
                <a:lnTo>
                  <a:pt x="112128" y="270510"/>
                </a:lnTo>
                <a:lnTo>
                  <a:pt x="107467" y="269240"/>
                </a:lnTo>
                <a:lnTo>
                  <a:pt x="108940" y="269240"/>
                </a:lnTo>
                <a:lnTo>
                  <a:pt x="109435" y="267970"/>
                </a:lnTo>
                <a:lnTo>
                  <a:pt x="111391" y="267970"/>
                </a:lnTo>
                <a:lnTo>
                  <a:pt x="112852" y="266700"/>
                </a:lnTo>
                <a:lnTo>
                  <a:pt x="106743" y="267970"/>
                </a:lnTo>
                <a:lnTo>
                  <a:pt x="105029" y="266700"/>
                </a:lnTo>
                <a:lnTo>
                  <a:pt x="101104" y="266700"/>
                </a:lnTo>
                <a:lnTo>
                  <a:pt x="106743" y="264160"/>
                </a:lnTo>
                <a:lnTo>
                  <a:pt x="108445" y="265430"/>
                </a:lnTo>
                <a:lnTo>
                  <a:pt x="109156" y="265264"/>
                </a:lnTo>
                <a:lnTo>
                  <a:pt x="108699" y="262890"/>
                </a:lnTo>
                <a:lnTo>
                  <a:pt x="104775" y="264160"/>
                </a:lnTo>
                <a:lnTo>
                  <a:pt x="108204" y="262890"/>
                </a:lnTo>
                <a:lnTo>
                  <a:pt x="106489" y="262890"/>
                </a:lnTo>
                <a:lnTo>
                  <a:pt x="111391" y="261620"/>
                </a:lnTo>
                <a:lnTo>
                  <a:pt x="103797" y="262890"/>
                </a:lnTo>
                <a:lnTo>
                  <a:pt x="109918" y="261620"/>
                </a:lnTo>
                <a:lnTo>
                  <a:pt x="105029" y="261620"/>
                </a:lnTo>
                <a:lnTo>
                  <a:pt x="108445" y="259080"/>
                </a:lnTo>
                <a:lnTo>
                  <a:pt x="105511" y="259080"/>
                </a:lnTo>
                <a:lnTo>
                  <a:pt x="103555" y="257810"/>
                </a:lnTo>
                <a:lnTo>
                  <a:pt x="109677" y="257810"/>
                </a:lnTo>
                <a:lnTo>
                  <a:pt x="112369" y="256540"/>
                </a:lnTo>
                <a:lnTo>
                  <a:pt x="110655" y="255270"/>
                </a:lnTo>
                <a:lnTo>
                  <a:pt x="105270" y="256540"/>
                </a:lnTo>
                <a:lnTo>
                  <a:pt x="105270" y="255270"/>
                </a:lnTo>
                <a:lnTo>
                  <a:pt x="106248" y="255270"/>
                </a:lnTo>
                <a:lnTo>
                  <a:pt x="106489" y="254000"/>
                </a:lnTo>
                <a:lnTo>
                  <a:pt x="102819" y="254000"/>
                </a:lnTo>
                <a:lnTo>
                  <a:pt x="104775" y="252730"/>
                </a:lnTo>
                <a:lnTo>
                  <a:pt x="104978" y="252603"/>
                </a:lnTo>
                <a:lnTo>
                  <a:pt x="105511" y="253123"/>
                </a:lnTo>
                <a:lnTo>
                  <a:pt x="105295" y="252399"/>
                </a:lnTo>
                <a:lnTo>
                  <a:pt x="106743" y="251460"/>
                </a:lnTo>
                <a:lnTo>
                  <a:pt x="105041" y="251460"/>
                </a:lnTo>
                <a:lnTo>
                  <a:pt x="104902" y="251460"/>
                </a:lnTo>
                <a:lnTo>
                  <a:pt x="100863" y="251460"/>
                </a:lnTo>
                <a:lnTo>
                  <a:pt x="101155" y="250698"/>
                </a:lnTo>
                <a:lnTo>
                  <a:pt x="99390" y="251460"/>
                </a:lnTo>
                <a:lnTo>
                  <a:pt x="98653" y="251460"/>
                </a:lnTo>
                <a:lnTo>
                  <a:pt x="98653" y="288290"/>
                </a:lnTo>
                <a:lnTo>
                  <a:pt x="98653" y="290830"/>
                </a:lnTo>
                <a:lnTo>
                  <a:pt x="96697" y="293370"/>
                </a:lnTo>
                <a:lnTo>
                  <a:pt x="94005" y="291045"/>
                </a:lnTo>
                <a:lnTo>
                  <a:pt x="94005" y="298450"/>
                </a:lnTo>
                <a:lnTo>
                  <a:pt x="92544" y="300990"/>
                </a:lnTo>
                <a:lnTo>
                  <a:pt x="91808" y="300990"/>
                </a:lnTo>
                <a:lnTo>
                  <a:pt x="91808" y="313690"/>
                </a:lnTo>
                <a:lnTo>
                  <a:pt x="91808" y="314960"/>
                </a:lnTo>
                <a:lnTo>
                  <a:pt x="90335" y="316230"/>
                </a:lnTo>
                <a:lnTo>
                  <a:pt x="90830" y="318770"/>
                </a:lnTo>
                <a:lnTo>
                  <a:pt x="84709" y="318770"/>
                </a:lnTo>
                <a:lnTo>
                  <a:pt x="84455" y="312420"/>
                </a:lnTo>
                <a:lnTo>
                  <a:pt x="91808" y="313690"/>
                </a:lnTo>
                <a:lnTo>
                  <a:pt x="91808" y="300990"/>
                </a:lnTo>
                <a:lnTo>
                  <a:pt x="90830" y="300990"/>
                </a:lnTo>
                <a:lnTo>
                  <a:pt x="90335" y="299720"/>
                </a:lnTo>
                <a:lnTo>
                  <a:pt x="89115" y="299720"/>
                </a:lnTo>
                <a:lnTo>
                  <a:pt x="88861" y="298450"/>
                </a:lnTo>
                <a:lnTo>
                  <a:pt x="94005" y="298450"/>
                </a:lnTo>
                <a:lnTo>
                  <a:pt x="94005" y="291045"/>
                </a:lnTo>
                <a:lnTo>
                  <a:pt x="93764" y="290830"/>
                </a:lnTo>
                <a:lnTo>
                  <a:pt x="94246" y="287020"/>
                </a:lnTo>
                <a:lnTo>
                  <a:pt x="96456" y="288290"/>
                </a:lnTo>
                <a:lnTo>
                  <a:pt x="98653" y="288290"/>
                </a:lnTo>
                <a:lnTo>
                  <a:pt x="98653" y="251460"/>
                </a:lnTo>
                <a:lnTo>
                  <a:pt x="97193" y="251460"/>
                </a:lnTo>
                <a:lnTo>
                  <a:pt x="96951" y="251460"/>
                </a:lnTo>
                <a:lnTo>
                  <a:pt x="96456" y="251104"/>
                </a:lnTo>
                <a:lnTo>
                  <a:pt x="96456" y="251460"/>
                </a:lnTo>
                <a:lnTo>
                  <a:pt x="94500" y="252730"/>
                </a:lnTo>
                <a:lnTo>
                  <a:pt x="94246" y="251460"/>
                </a:lnTo>
                <a:lnTo>
                  <a:pt x="90576" y="251460"/>
                </a:lnTo>
                <a:lnTo>
                  <a:pt x="94246" y="250190"/>
                </a:lnTo>
                <a:lnTo>
                  <a:pt x="94246" y="251460"/>
                </a:lnTo>
                <a:lnTo>
                  <a:pt x="96456" y="251460"/>
                </a:lnTo>
                <a:lnTo>
                  <a:pt x="96456" y="251104"/>
                </a:lnTo>
                <a:lnTo>
                  <a:pt x="95237" y="250190"/>
                </a:lnTo>
                <a:lnTo>
                  <a:pt x="99720" y="249123"/>
                </a:lnTo>
                <a:lnTo>
                  <a:pt x="99390" y="248920"/>
                </a:lnTo>
                <a:lnTo>
                  <a:pt x="98171" y="248920"/>
                </a:lnTo>
                <a:lnTo>
                  <a:pt x="94500" y="248920"/>
                </a:lnTo>
                <a:lnTo>
                  <a:pt x="95961" y="247650"/>
                </a:lnTo>
                <a:lnTo>
                  <a:pt x="101346" y="246380"/>
                </a:lnTo>
                <a:lnTo>
                  <a:pt x="98171" y="248920"/>
                </a:lnTo>
                <a:lnTo>
                  <a:pt x="102577" y="247650"/>
                </a:lnTo>
                <a:lnTo>
                  <a:pt x="100863" y="248920"/>
                </a:lnTo>
                <a:lnTo>
                  <a:pt x="104330" y="247650"/>
                </a:lnTo>
                <a:lnTo>
                  <a:pt x="104749" y="247650"/>
                </a:lnTo>
                <a:lnTo>
                  <a:pt x="105308" y="248920"/>
                </a:lnTo>
                <a:lnTo>
                  <a:pt x="109181" y="247650"/>
                </a:lnTo>
                <a:lnTo>
                  <a:pt x="109791" y="246380"/>
                </a:lnTo>
                <a:lnTo>
                  <a:pt x="110413" y="245110"/>
                </a:lnTo>
                <a:lnTo>
                  <a:pt x="106006" y="245110"/>
                </a:lnTo>
                <a:lnTo>
                  <a:pt x="106616" y="243840"/>
                </a:lnTo>
                <a:lnTo>
                  <a:pt x="107226" y="242570"/>
                </a:lnTo>
                <a:lnTo>
                  <a:pt x="104292" y="242570"/>
                </a:lnTo>
                <a:lnTo>
                  <a:pt x="102819" y="243840"/>
                </a:lnTo>
                <a:lnTo>
                  <a:pt x="99885" y="243840"/>
                </a:lnTo>
                <a:lnTo>
                  <a:pt x="99314" y="242570"/>
                </a:lnTo>
                <a:lnTo>
                  <a:pt x="103251" y="241300"/>
                </a:lnTo>
                <a:lnTo>
                  <a:pt x="106908" y="240030"/>
                </a:lnTo>
                <a:lnTo>
                  <a:pt x="105511" y="238760"/>
                </a:lnTo>
                <a:lnTo>
                  <a:pt x="101841" y="238760"/>
                </a:lnTo>
                <a:lnTo>
                  <a:pt x="94983" y="240030"/>
                </a:lnTo>
                <a:lnTo>
                  <a:pt x="98412" y="237490"/>
                </a:lnTo>
                <a:lnTo>
                  <a:pt x="104533" y="237490"/>
                </a:lnTo>
                <a:lnTo>
                  <a:pt x="104660" y="236220"/>
                </a:lnTo>
                <a:lnTo>
                  <a:pt x="104775" y="234950"/>
                </a:lnTo>
                <a:lnTo>
                  <a:pt x="101854" y="235762"/>
                </a:lnTo>
                <a:lnTo>
                  <a:pt x="102336" y="234950"/>
                </a:lnTo>
                <a:lnTo>
                  <a:pt x="106984" y="233680"/>
                </a:lnTo>
                <a:lnTo>
                  <a:pt x="101841" y="234467"/>
                </a:lnTo>
                <a:lnTo>
                  <a:pt x="101841" y="234950"/>
                </a:lnTo>
                <a:lnTo>
                  <a:pt x="101676" y="235813"/>
                </a:lnTo>
                <a:lnTo>
                  <a:pt x="95719" y="237490"/>
                </a:lnTo>
                <a:lnTo>
                  <a:pt x="99390" y="234950"/>
                </a:lnTo>
                <a:lnTo>
                  <a:pt x="101841" y="234950"/>
                </a:lnTo>
                <a:lnTo>
                  <a:pt x="101841" y="234467"/>
                </a:lnTo>
                <a:lnTo>
                  <a:pt x="98653" y="234950"/>
                </a:lnTo>
                <a:lnTo>
                  <a:pt x="98653" y="233680"/>
                </a:lnTo>
                <a:lnTo>
                  <a:pt x="104051" y="232410"/>
                </a:lnTo>
                <a:lnTo>
                  <a:pt x="102819" y="231140"/>
                </a:lnTo>
                <a:lnTo>
                  <a:pt x="98653" y="229870"/>
                </a:lnTo>
                <a:lnTo>
                  <a:pt x="97434" y="227330"/>
                </a:lnTo>
                <a:lnTo>
                  <a:pt x="100863" y="227330"/>
                </a:lnTo>
                <a:lnTo>
                  <a:pt x="102336" y="226060"/>
                </a:lnTo>
                <a:lnTo>
                  <a:pt x="99148" y="223520"/>
                </a:lnTo>
                <a:lnTo>
                  <a:pt x="102082" y="219710"/>
                </a:lnTo>
                <a:lnTo>
                  <a:pt x="105029" y="217170"/>
                </a:lnTo>
                <a:lnTo>
                  <a:pt x="100368" y="215900"/>
                </a:lnTo>
                <a:lnTo>
                  <a:pt x="97929" y="215900"/>
                </a:lnTo>
                <a:lnTo>
                  <a:pt x="100863" y="214630"/>
                </a:lnTo>
                <a:lnTo>
                  <a:pt x="102336" y="214630"/>
                </a:lnTo>
                <a:lnTo>
                  <a:pt x="98171" y="213360"/>
                </a:lnTo>
                <a:lnTo>
                  <a:pt x="96532" y="212090"/>
                </a:lnTo>
                <a:lnTo>
                  <a:pt x="93764" y="209943"/>
                </a:lnTo>
                <a:lnTo>
                  <a:pt x="93764" y="226263"/>
                </a:lnTo>
                <a:lnTo>
                  <a:pt x="93764" y="227330"/>
                </a:lnTo>
                <a:lnTo>
                  <a:pt x="92544" y="227330"/>
                </a:lnTo>
                <a:lnTo>
                  <a:pt x="90830" y="228600"/>
                </a:lnTo>
                <a:lnTo>
                  <a:pt x="90830" y="231140"/>
                </a:lnTo>
                <a:lnTo>
                  <a:pt x="89839" y="233121"/>
                </a:lnTo>
                <a:lnTo>
                  <a:pt x="89839" y="271780"/>
                </a:lnTo>
                <a:lnTo>
                  <a:pt x="89115" y="273100"/>
                </a:lnTo>
                <a:lnTo>
                  <a:pt x="89115" y="294640"/>
                </a:lnTo>
                <a:lnTo>
                  <a:pt x="87642" y="297180"/>
                </a:lnTo>
                <a:lnTo>
                  <a:pt x="83477" y="297180"/>
                </a:lnTo>
                <a:lnTo>
                  <a:pt x="82257" y="299720"/>
                </a:lnTo>
                <a:lnTo>
                  <a:pt x="82257" y="302260"/>
                </a:lnTo>
                <a:lnTo>
                  <a:pt x="84213" y="303530"/>
                </a:lnTo>
                <a:lnTo>
                  <a:pt x="85686" y="303530"/>
                </a:lnTo>
                <a:lnTo>
                  <a:pt x="84455" y="304800"/>
                </a:lnTo>
                <a:lnTo>
                  <a:pt x="82740" y="306070"/>
                </a:lnTo>
                <a:lnTo>
                  <a:pt x="82257" y="308610"/>
                </a:lnTo>
                <a:lnTo>
                  <a:pt x="80543" y="307340"/>
                </a:lnTo>
                <a:lnTo>
                  <a:pt x="80543" y="308610"/>
                </a:lnTo>
                <a:lnTo>
                  <a:pt x="78587" y="311150"/>
                </a:lnTo>
                <a:lnTo>
                  <a:pt x="78028" y="309880"/>
                </a:lnTo>
                <a:lnTo>
                  <a:pt x="76936" y="307340"/>
                </a:lnTo>
                <a:lnTo>
                  <a:pt x="76377" y="306070"/>
                </a:lnTo>
                <a:lnTo>
                  <a:pt x="80543" y="308610"/>
                </a:lnTo>
                <a:lnTo>
                  <a:pt x="80543" y="307340"/>
                </a:lnTo>
                <a:lnTo>
                  <a:pt x="80784" y="306070"/>
                </a:lnTo>
                <a:lnTo>
                  <a:pt x="77851" y="306070"/>
                </a:lnTo>
                <a:lnTo>
                  <a:pt x="77355" y="300990"/>
                </a:lnTo>
                <a:lnTo>
                  <a:pt x="79806" y="299720"/>
                </a:lnTo>
                <a:lnTo>
                  <a:pt x="80543" y="293370"/>
                </a:lnTo>
                <a:lnTo>
                  <a:pt x="84213" y="293370"/>
                </a:lnTo>
                <a:lnTo>
                  <a:pt x="86169" y="294640"/>
                </a:lnTo>
                <a:lnTo>
                  <a:pt x="89115" y="294640"/>
                </a:lnTo>
                <a:lnTo>
                  <a:pt x="89115" y="273100"/>
                </a:lnTo>
                <a:lnTo>
                  <a:pt x="84950" y="280670"/>
                </a:lnTo>
                <a:lnTo>
                  <a:pt x="81521" y="279869"/>
                </a:lnTo>
                <a:lnTo>
                  <a:pt x="81521" y="290830"/>
                </a:lnTo>
                <a:lnTo>
                  <a:pt x="78828" y="290830"/>
                </a:lnTo>
                <a:lnTo>
                  <a:pt x="78828" y="293370"/>
                </a:lnTo>
                <a:lnTo>
                  <a:pt x="75895" y="292100"/>
                </a:lnTo>
                <a:lnTo>
                  <a:pt x="75768" y="289560"/>
                </a:lnTo>
                <a:lnTo>
                  <a:pt x="75704" y="288290"/>
                </a:lnTo>
                <a:lnTo>
                  <a:pt x="75692" y="287947"/>
                </a:lnTo>
                <a:lnTo>
                  <a:pt x="80543" y="287020"/>
                </a:lnTo>
                <a:lnTo>
                  <a:pt x="81521" y="290830"/>
                </a:lnTo>
                <a:lnTo>
                  <a:pt x="81521" y="279869"/>
                </a:lnTo>
                <a:lnTo>
                  <a:pt x="79565" y="279400"/>
                </a:lnTo>
                <a:lnTo>
                  <a:pt x="75641" y="276860"/>
                </a:lnTo>
                <a:lnTo>
                  <a:pt x="74549" y="273316"/>
                </a:lnTo>
                <a:lnTo>
                  <a:pt x="74549" y="290830"/>
                </a:lnTo>
                <a:lnTo>
                  <a:pt x="74460" y="292354"/>
                </a:lnTo>
                <a:lnTo>
                  <a:pt x="71488" y="295910"/>
                </a:lnTo>
                <a:lnTo>
                  <a:pt x="67564" y="300990"/>
                </a:lnTo>
                <a:lnTo>
                  <a:pt x="71247" y="307340"/>
                </a:lnTo>
                <a:lnTo>
                  <a:pt x="64147" y="307340"/>
                </a:lnTo>
                <a:lnTo>
                  <a:pt x="63411" y="303530"/>
                </a:lnTo>
                <a:lnTo>
                  <a:pt x="63411" y="312420"/>
                </a:lnTo>
                <a:lnTo>
                  <a:pt x="61302" y="314960"/>
                </a:lnTo>
                <a:lnTo>
                  <a:pt x="60960" y="314731"/>
                </a:lnTo>
                <a:lnTo>
                  <a:pt x="60960" y="320040"/>
                </a:lnTo>
                <a:lnTo>
                  <a:pt x="59982" y="318770"/>
                </a:lnTo>
                <a:lnTo>
                  <a:pt x="59004" y="317500"/>
                </a:lnTo>
                <a:lnTo>
                  <a:pt x="56756" y="318363"/>
                </a:lnTo>
                <a:lnTo>
                  <a:pt x="60464" y="314960"/>
                </a:lnTo>
                <a:lnTo>
                  <a:pt x="60960" y="320040"/>
                </a:lnTo>
                <a:lnTo>
                  <a:pt x="60960" y="314731"/>
                </a:lnTo>
                <a:lnTo>
                  <a:pt x="59461" y="313690"/>
                </a:lnTo>
                <a:lnTo>
                  <a:pt x="59588" y="312420"/>
                </a:lnTo>
                <a:lnTo>
                  <a:pt x="63411" y="312420"/>
                </a:lnTo>
                <a:lnTo>
                  <a:pt x="63411" y="303530"/>
                </a:lnTo>
                <a:lnTo>
                  <a:pt x="61201" y="303530"/>
                </a:lnTo>
                <a:lnTo>
                  <a:pt x="61696" y="306070"/>
                </a:lnTo>
                <a:lnTo>
                  <a:pt x="60718" y="306070"/>
                </a:lnTo>
                <a:lnTo>
                  <a:pt x="57581" y="300990"/>
                </a:lnTo>
                <a:lnTo>
                  <a:pt x="56794" y="299720"/>
                </a:lnTo>
                <a:lnTo>
                  <a:pt x="61442" y="294640"/>
                </a:lnTo>
                <a:lnTo>
                  <a:pt x="61506" y="293268"/>
                </a:lnTo>
                <a:lnTo>
                  <a:pt x="56553" y="290830"/>
                </a:lnTo>
                <a:lnTo>
                  <a:pt x="56553" y="309880"/>
                </a:lnTo>
                <a:lnTo>
                  <a:pt x="56222" y="309765"/>
                </a:lnTo>
                <a:lnTo>
                  <a:pt x="56222" y="318554"/>
                </a:lnTo>
                <a:lnTo>
                  <a:pt x="52387" y="320040"/>
                </a:lnTo>
                <a:lnTo>
                  <a:pt x="53124" y="314960"/>
                </a:lnTo>
                <a:lnTo>
                  <a:pt x="54597" y="316230"/>
                </a:lnTo>
                <a:lnTo>
                  <a:pt x="54838" y="314960"/>
                </a:lnTo>
                <a:lnTo>
                  <a:pt x="56222" y="318554"/>
                </a:lnTo>
                <a:lnTo>
                  <a:pt x="56222" y="309765"/>
                </a:lnTo>
                <a:lnTo>
                  <a:pt x="53124" y="308610"/>
                </a:lnTo>
                <a:lnTo>
                  <a:pt x="53124" y="306070"/>
                </a:lnTo>
                <a:lnTo>
                  <a:pt x="56553" y="309880"/>
                </a:lnTo>
                <a:lnTo>
                  <a:pt x="56553" y="290830"/>
                </a:lnTo>
                <a:lnTo>
                  <a:pt x="60718" y="287020"/>
                </a:lnTo>
                <a:lnTo>
                  <a:pt x="61531" y="292354"/>
                </a:lnTo>
                <a:lnTo>
                  <a:pt x="61696" y="288290"/>
                </a:lnTo>
                <a:lnTo>
                  <a:pt x="63411" y="287020"/>
                </a:lnTo>
                <a:lnTo>
                  <a:pt x="68541" y="283210"/>
                </a:lnTo>
                <a:lnTo>
                  <a:pt x="73202" y="287591"/>
                </a:lnTo>
                <a:lnTo>
                  <a:pt x="70256" y="288290"/>
                </a:lnTo>
                <a:lnTo>
                  <a:pt x="70993" y="290830"/>
                </a:lnTo>
                <a:lnTo>
                  <a:pt x="74422" y="289560"/>
                </a:lnTo>
                <a:lnTo>
                  <a:pt x="74549" y="290830"/>
                </a:lnTo>
                <a:lnTo>
                  <a:pt x="74549" y="273316"/>
                </a:lnTo>
                <a:lnTo>
                  <a:pt x="73685" y="270510"/>
                </a:lnTo>
                <a:lnTo>
                  <a:pt x="79324" y="273050"/>
                </a:lnTo>
                <a:lnTo>
                  <a:pt x="89839" y="271780"/>
                </a:lnTo>
                <a:lnTo>
                  <a:pt x="89839" y="233121"/>
                </a:lnTo>
                <a:lnTo>
                  <a:pt x="88277" y="236220"/>
                </a:lnTo>
                <a:lnTo>
                  <a:pt x="85686" y="233680"/>
                </a:lnTo>
                <a:lnTo>
                  <a:pt x="85661" y="229870"/>
                </a:lnTo>
                <a:lnTo>
                  <a:pt x="90830" y="231140"/>
                </a:lnTo>
                <a:lnTo>
                  <a:pt x="90830" y="228600"/>
                </a:lnTo>
                <a:lnTo>
                  <a:pt x="90830" y="227330"/>
                </a:lnTo>
                <a:lnTo>
                  <a:pt x="92544" y="227330"/>
                </a:lnTo>
                <a:lnTo>
                  <a:pt x="93764" y="226263"/>
                </a:lnTo>
                <a:lnTo>
                  <a:pt x="93764" y="209943"/>
                </a:lnTo>
                <a:lnTo>
                  <a:pt x="93268" y="209550"/>
                </a:lnTo>
                <a:lnTo>
                  <a:pt x="97929" y="208280"/>
                </a:lnTo>
                <a:lnTo>
                  <a:pt x="99390" y="208280"/>
                </a:lnTo>
                <a:lnTo>
                  <a:pt x="100253" y="207010"/>
                </a:lnTo>
                <a:lnTo>
                  <a:pt x="101104" y="205740"/>
                </a:lnTo>
                <a:lnTo>
                  <a:pt x="89598" y="207010"/>
                </a:lnTo>
                <a:lnTo>
                  <a:pt x="93764" y="205740"/>
                </a:lnTo>
                <a:lnTo>
                  <a:pt x="94500" y="205740"/>
                </a:lnTo>
                <a:lnTo>
                  <a:pt x="95643" y="203200"/>
                </a:lnTo>
                <a:lnTo>
                  <a:pt x="96215" y="201930"/>
                </a:lnTo>
                <a:lnTo>
                  <a:pt x="93116" y="199390"/>
                </a:lnTo>
                <a:lnTo>
                  <a:pt x="91554" y="198120"/>
                </a:lnTo>
                <a:lnTo>
                  <a:pt x="98412" y="195580"/>
                </a:lnTo>
                <a:lnTo>
                  <a:pt x="95796" y="194310"/>
                </a:lnTo>
                <a:lnTo>
                  <a:pt x="96024" y="193040"/>
                </a:lnTo>
                <a:lnTo>
                  <a:pt x="95796" y="191770"/>
                </a:lnTo>
                <a:lnTo>
                  <a:pt x="91808" y="191770"/>
                </a:lnTo>
                <a:lnTo>
                  <a:pt x="96215" y="189230"/>
                </a:lnTo>
                <a:lnTo>
                  <a:pt x="97929" y="189230"/>
                </a:lnTo>
                <a:lnTo>
                  <a:pt x="100863" y="186690"/>
                </a:lnTo>
                <a:lnTo>
                  <a:pt x="94983" y="186690"/>
                </a:lnTo>
                <a:lnTo>
                  <a:pt x="94005" y="185420"/>
                </a:lnTo>
                <a:lnTo>
                  <a:pt x="98907" y="185420"/>
                </a:lnTo>
                <a:lnTo>
                  <a:pt x="93764" y="184150"/>
                </a:lnTo>
                <a:lnTo>
                  <a:pt x="99644" y="182880"/>
                </a:lnTo>
                <a:lnTo>
                  <a:pt x="94742" y="182880"/>
                </a:lnTo>
                <a:lnTo>
                  <a:pt x="92544" y="181610"/>
                </a:lnTo>
                <a:lnTo>
                  <a:pt x="97929" y="180340"/>
                </a:lnTo>
                <a:lnTo>
                  <a:pt x="100368" y="180340"/>
                </a:lnTo>
                <a:lnTo>
                  <a:pt x="95961" y="176530"/>
                </a:lnTo>
                <a:lnTo>
                  <a:pt x="96215" y="176530"/>
                </a:lnTo>
                <a:lnTo>
                  <a:pt x="99148" y="177800"/>
                </a:lnTo>
                <a:lnTo>
                  <a:pt x="98171" y="176530"/>
                </a:lnTo>
                <a:lnTo>
                  <a:pt x="104775" y="176530"/>
                </a:lnTo>
                <a:lnTo>
                  <a:pt x="100368" y="175260"/>
                </a:lnTo>
                <a:lnTo>
                  <a:pt x="99390" y="175260"/>
                </a:lnTo>
                <a:lnTo>
                  <a:pt x="99390" y="172720"/>
                </a:lnTo>
                <a:lnTo>
                  <a:pt x="97929" y="171450"/>
                </a:lnTo>
                <a:lnTo>
                  <a:pt x="101346" y="171450"/>
                </a:lnTo>
                <a:lnTo>
                  <a:pt x="102082" y="168910"/>
                </a:lnTo>
                <a:lnTo>
                  <a:pt x="99644" y="166370"/>
                </a:lnTo>
                <a:lnTo>
                  <a:pt x="99517" y="165100"/>
                </a:lnTo>
                <a:lnTo>
                  <a:pt x="99390" y="163830"/>
                </a:lnTo>
                <a:lnTo>
                  <a:pt x="97929" y="165100"/>
                </a:lnTo>
                <a:lnTo>
                  <a:pt x="94500" y="165100"/>
                </a:lnTo>
                <a:lnTo>
                  <a:pt x="92049" y="165100"/>
                </a:lnTo>
                <a:lnTo>
                  <a:pt x="91490" y="164122"/>
                </a:lnTo>
                <a:lnTo>
                  <a:pt x="90576" y="163830"/>
                </a:lnTo>
                <a:lnTo>
                  <a:pt x="91071" y="162560"/>
                </a:lnTo>
                <a:lnTo>
                  <a:pt x="97675" y="162560"/>
                </a:lnTo>
                <a:lnTo>
                  <a:pt x="106006" y="160020"/>
                </a:lnTo>
                <a:lnTo>
                  <a:pt x="101841" y="160020"/>
                </a:lnTo>
                <a:lnTo>
                  <a:pt x="101841" y="157480"/>
                </a:lnTo>
                <a:lnTo>
                  <a:pt x="99885" y="156210"/>
                </a:lnTo>
                <a:lnTo>
                  <a:pt x="99644" y="153670"/>
                </a:lnTo>
                <a:lnTo>
                  <a:pt x="96215" y="153670"/>
                </a:lnTo>
                <a:lnTo>
                  <a:pt x="92544" y="152400"/>
                </a:lnTo>
                <a:lnTo>
                  <a:pt x="94005" y="151130"/>
                </a:lnTo>
                <a:lnTo>
                  <a:pt x="97434" y="148590"/>
                </a:lnTo>
                <a:lnTo>
                  <a:pt x="97193" y="147320"/>
                </a:lnTo>
                <a:lnTo>
                  <a:pt x="94983" y="146050"/>
                </a:lnTo>
                <a:lnTo>
                  <a:pt x="93522" y="147320"/>
                </a:lnTo>
                <a:lnTo>
                  <a:pt x="90830" y="146050"/>
                </a:lnTo>
                <a:lnTo>
                  <a:pt x="94983" y="146050"/>
                </a:lnTo>
                <a:lnTo>
                  <a:pt x="94500" y="144780"/>
                </a:lnTo>
                <a:lnTo>
                  <a:pt x="97434" y="144780"/>
                </a:lnTo>
                <a:lnTo>
                  <a:pt x="96774" y="143637"/>
                </a:lnTo>
                <a:lnTo>
                  <a:pt x="96697" y="142240"/>
                </a:lnTo>
                <a:lnTo>
                  <a:pt x="94983" y="140970"/>
                </a:lnTo>
                <a:lnTo>
                  <a:pt x="93268" y="139700"/>
                </a:lnTo>
                <a:lnTo>
                  <a:pt x="88861" y="139700"/>
                </a:lnTo>
                <a:lnTo>
                  <a:pt x="91313" y="138430"/>
                </a:lnTo>
                <a:lnTo>
                  <a:pt x="93268" y="138430"/>
                </a:lnTo>
                <a:lnTo>
                  <a:pt x="93764" y="139700"/>
                </a:lnTo>
                <a:lnTo>
                  <a:pt x="93357" y="138430"/>
                </a:lnTo>
                <a:lnTo>
                  <a:pt x="92964" y="137160"/>
                </a:lnTo>
                <a:lnTo>
                  <a:pt x="96367" y="133350"/>
                </a:lnTo>
                <a:lnTo>
                  <a:pt x="99441" y="130810"/>
                </a:lnTo>
                <a:lnTo>
                  <a:pt x="97675" y="129540"/>
                </a:lnTo>
                <a:lnTo>
                  <a:pt x="93268" y="125730"/>
                </a:lnTo>
                <a:lnTo>
                  <a:pt x="94005" y="124460"/>
                </a:lnTo>
                <a:lnTo>
                  <a:pt x="96215" y="127000"/>
                </a:lnTo>
                <a:lnTo>
                  <a:pt x="98907" y="125730"/>
                </a:lnTo>
                <a:lnTo>
                  <a:pt x="95592" y="124460"/>
                </a:lnTo>
                <a:lnTo>
                  <a:pt x="92290" y="123190"/>
                </a:lnTo>
                <a:lnTo>
                  <a:pt x="100126" y="121920"/>
                </a:lnTo>
                <a:lnTo>
                  <a:pt x="97929" y="120650"/>
                </a:lnTo>
                <a:lnTo>
                  <a:pt x="95719" y="119380"/>
                </a:lnTo>
                <a:lnTo>
                  <a:pt x="100825" y="118110"/>
                </a:lnTo>
                <a:lnTo>
                  <a:pt x="100952" y="115570"/>
                </a:lnTo>
                <a:lnTo>
                  <a:pt x="100304" y="113030"/>
                </a:lnTo>
                <a:lnTo>
                  <a:pt x="103060" y="110490"/>
                </a:lnTo>
                <a:lnTo>
                  <a:pt x="100126" y="110490"/>
                </a:lnTo>
                <a:lnTo>
                  <a:pt x="97434" y="109220"/>
                </a:lnTo>
                <a:lnTo>
                  <a:pt x="98412" y="109220"/>
                </a:lnTo>
                <a:lnTo>
                  <a:pt x="95478" y="102870"/>
                </a:lnTo>
                <a:lnTo>
                  <a:pt x="103314" y="97790"/>
                </a:lnTo>
                <a:lnTo>
                  <a:pt x="106489" y="92710"/>
                </a:lnTo>
                <a:lnTo>
                  <a:pt x="107467" y="90170"/>
                </a:lnTo>
                <a:lnTo>
                  <a:pt x="92049" y="90170"/>
                </a:lnTo>
                <a:lnTo>
                  <a:pt x="98907" y="87630"/>
                </a:lnTo>
                <a:lnTo>
                  <a:pt x="104051" y="88900"/>
                </a:lnTo>
                <a:lnTo>
                  <a:pt x="102082" y="87630"/>
                </a:lnTo>
                <a:lnTo>
                  <a:pt x="98171" y="85090"/>
                </a:lnTo>
                <a:lnTo>
                  <a:pt x="105029" y="81280"/>
                </a:lnTo>
                <a:lnTo>
                  <a:pt x="100368" y="76200"/>
                </a:lnTo>
                <a:lnTo>
                  <a:pt x="101600" y="77470"/>
                </a:lnTo>
                <a:lnTo>
                  <a:pt x="106984" y="77470"/>
                </a:lnTo>
                <a:lnTo>
                  <a:pt x="105841" y="76200"/>
                </a:lnTo>
                <a:lnTo>
                  <a:pt x="103555" y="73660"/>
                </a:lnTo>
                <a:lnTo>
                  <a:pt x="107467" y="73660"/>
                </a:lnTo>
                <a:lnTo>
                  <a:pt x="100368" y="71120"/>
                </a:lnTo>
                <a:lnTo>
                  <a:pt x="104533" y="71120"/>
                </a:lnTo>
                <a:lnTo>
                  <a:pt x="106248" y="69850"/>
                </a:lnTo>
                <a:lnTo>
                  <a:pt x="102336" y="68580"/>
                </a:lnTo>
                <a:lnTo>
                  <a:pt x="104533" y="67310"/>
                </a:lnTo>
                <a:lnTo>
                  <a:pt x="100863" y="66040"/>
                </a:lnTo>
                <a:lnTo>
                  <a:pt x="103555" y="64770"/>
                </a:lnTo>
                <a:lnTo>
                  <a:pt x="98907" y="63500"/>
                </a:lnTo>
                <a:lnTo>
                  <a:pt x="106248" y="63500"/>
                </a:lnTo>
                <a:lnTo>
                  <a:pt x="99390" y="62230"/>
                </a:lnTo>
                <a:lnTo>
                  <a:pt x="106489" y="63500"/>
                </a:lnTo>
                <a:lnTo>
                  <a:pt x="106172" y="62230"/>
                </a:lnTo>
                <a:lnTo>
                  <a:pt x="105511" y="59690"/>
                </a:lnTo>
                <a:lnTo>
                  <a:pt x="104609" y="59321"/>
                </a:lnTo>
                <a:lnTo>
                  <a:pt x="104775" y="58420"/>
                </a:lnTo>
                <a:lnTo>
                  <a:pt x="107721" y="58420"/>
                </a:lnTo>
                <a:lnTo>
                  <a:pt x="107721" y="57150"/>
                </a:lnTo>
                <a:lnTo>
                  <a:pt x="106489" y="57150"/>
                </a:lnTo>
                <a:lnTo>
                  <a:pt x="102819" y="55880"/>
                </a:lnTo>
                <a:lnTo>
                  <a:pt x="105752" y="54610"/>
                </a:lnTo>
                <a:lnTo>
                  <a:pt x="104444" y="53340"/>
                </a:lnTo>
                <a:lnTo>
                  <a:pt x="103543" y="52070"/>
                </a:lnTo>
                <a:lnTo>
                  <a:pt x="107721" y="52070"/>
                </a:lnTo>
                <a:lnTo>
                  <a:pt x="104533" y="48260"/>
                </a:lnTo>
                <a:lnTo>
                  <a:pt x="102438" y="44627"/>
                </a:lnTo>
                <a:lnTo>
                  <a:pt x="102336" y="44450"/>
                </a:lnTo>
                <a:lnTo>
                  <a:pt x="102273" y="44272"/>
                </a:lnTo>
                <a:lnTo>
                  <a:pt x="101104" y="40640"/>
                </a:lnTo>
                <a:lnTo>
                  <a:pt x="104051" y="41681"/>
                </a:lnTo>
                <a:lnTo>
                  <a:pt x="100622" y="39370"/>
                </a:lnTo>
                <a:lnTo>
                  <a:pt x="102819" y="38100"/>
                </a:lnTo>
                <a:lnTo>
                  <a:pt x="103797" y="36830"/>
                </a:lnTo>
                <a:lnTo>
                  <a:pt x="105752" y="38100"/>
                </a:lnTo>
                <a:lnTo>
                  <a:pt x="106984" y="39370"/>
                </a:lnTo>
                <a:lnTo>
                  <a:pt x="105346" y="36830"/>
                </a:lnTo>
                <a:lnTo>
                  <a:pt x="104533" y="35560"/>
                </a:lnTo>
                <a:lnTo>
                  <a:pt x="108699" y="34290"/>
                </a:lnTo>
                <a:lnTo>
                  <a:pt x="107556" y="33020"/>
                </a:lnTo>
                <a:lnTo>
                  <a:pt x="105270" y="30480"/>
                </a:lnTo>
                <a:lnTo>
                  <a:pt x="100863" y="30480"/>
                </a:lnTo>
                <a:lnTo>
                  <a:pt x="99390" y="29210"/>
                </a:lnTo>
                <a:lnTo>
                  <a:pt x="97663" y="27698"/>
                </a:lnTo>
                <a:lnTo>
                  <a:pt x="98463" y="27940"/>
                </a:lnTo>
                <a:lnTo>
                  <a:pt x="100279" y="26670"/>
                </a:lnTo>
                <a:lnTo>
                  <a:pt x="102514" y="26670"/>
                </a:lnTo>
                <a:lnTo>
                  <a:pt x="107543" y="27787"/>
                </a:lnTo>
                <a:lnTo>
                  <a:pt x="106616" y="26987"/>
                </a:lnTo>
                <a:lnTo>
                  <a:pt x="108445" y="27940"/>
                </a:lnTo>
                <a:lnTo>
                  <a:pt x="107721" y="26670"/>
                </a:lnTo>
                <a:lnTo>
                  <a:pt x="106984" y="25400"/>
                </a:lnTo>
                <a:lnTo>
                  <a:pt x="103555" y="25400"/>
                </a:lnTo>
                <a:lnTo>
                  <a:pt x="104051" y="24130"/>
                </a:lnTo>
                <a:lnTo>
                  <a:pt x="105029" y="24130"/>
                </a:lnTo>
                <a:lnTo>
                  <a:pt x="102336" y="21590"/>
                </a:lnTo>
                <a:lnTo>
                  <a:pt x="105752" y="21590"/>
                </a:lnTo>
                <a:lnTo>
                  <a:pt x="105752" y="19050"/>
                </a:lnTo>
                <a:lnTo>
                  <a:pt x="98653" y="16510"/>
                </a:lnTo>
                <a:lnTo>
                  <a:pt x="102082" y="13970"/>
                </a:lnTo>
                <a:lnTo>
                  <a:pt x="108699" y="16510"/>
                </a:lnTo>
                <a:lnTo>
                  <a:pt x="104533" y="13970"/>
                </a:lnTo>
                <a:lnTo>
                  <a:pt x="110413" y="15240"/>
                </a:lnTo>
                <a:lnTo>
                  <a:pt x="109677" y="13970"/>
                </a:lnTo>
                <a:lnTo>
                  <a:pt x="108940" y="12700"/>
                </a:lnTo>
                <a:lnTo>
                  <a:pt x="106489" y="12700"/>
                </a:lnTo>
                <a:lnTo>
                  <a:pt x="102336" y="10160"/>
                </a:lnTo>
                <a:lnTo>
                  <a:pt x="104533" y="10160"/>
                </a:lnTo>
                <a:lnTo>
                  <a:pt x="106743" y="11430"/>
                </a:lnTo>
                <a:lnTo>
                  <a:pt x="106489" y="10160"/>
                </a:lnTo>
                <a:lnTo>
                  <a:pt x="106248" y="8890"/>
                </a:lnTo>
                <a:lnTo>
                  <a:pt x="103797" y="8890"/>
                </a:lnTo>
                <a:lnTo>
                  <a:pt x="101104" y="7620"/>
                </a:lnTo>
                <a:lnTo>
                  <a:pt x="98907" y="7620"/>
                </a:lnTo>
                <a:lnTo>
                  <a:pt x="96456" y="7620"/>
                </a:lnTo>
                <a:lnTo>
                  <a:pt x="98412" y="6350"/>
                </a:lnTo>
                <a:lnTo>
                  <a:pt x="98907" y="7620"/>
                </a:lnTo>
                <a:lnTo>
                  <a:pt x="98653" y="5080"/>
                </a:lnTo>
                <a:lnTo>
                  <a:pt x="102336" y="6350"/>
                </a:lnTo>
                <a:lnTo>
                  <a:pt x="100622" y="5080"/>
                </a:lnTo>
                <a:lnTo>
                  <a:pt x="98907" y="3810"/>
                </a:lnTo>
                <a:lnTo>
                  <a:pt x="100368" y="2540"/>
                </a:lnTo>
                <a:lnTo>
                  <a:pt x="102336" y="3810"/>
                </a:lnTo>
                <a:lnTo>
                  <a:pt x="106743" y="5080"/>
                </a:lnTo>
                <a:lnTo>
                  <a:pt x="107962" y="5080"/>
                </a:lnTo>
                <a:lnTo>
                  <a:pt x="103314" y="3810"/>
                </a:lnTo>
                <a:lnTo>
                  <a:pt x="107226" y="1270"/>
                </a:lnTo>
                <a:lnTo>
                  <a:pt x="103555" y="0"/>
                </a:lnTo>
                <a:lnTo>
                  <a:pt x="105397" y="787"/>
                </a:lnTo>
                <a:lnTo>
                  <a:pt x="102336" y="0"/>
                </a:lnTo>
                <a:lnTo>
                  <a:pt x="86664" y="0"/>
                </a:lnTo>
                <a:lnTo>
                  <a:pt x="86664" y="125730"/>
                </a:lnTo>
                <a:lnTo>
                  <a:pt x="86664" y="129540"/>
                </a:lnTo>
                <a:lnTo>
                  <a:pt x="81280" y="127000"/>
                </a:lnTo>
                <a:lnTo>
                  <a:pt x="80543" y="125730"/>
                </a:lnTo>
                <a:lnTo>
                  <a:pt x="80784" y="123190"/>
                </a:lnTo>
                <a:lnTo>
                  <a:pt x="85928" y="124460"/>
                </a:lnTo>
                <a:lnTo>
                  <a:pt x="86664" y="125730"/>
                </a:lnTo>
                <a:lnTo>
                  <a:pt x="86664" y="0"/>
                </a:lnTo>
                <a:lnTo>
                  <a:pt x="75399" y="0"/>
                </a:lnTo>
                <a:lnTo>
                  <a:pt x="75399" y="195580"/>
                </a:lnTo>
                <a:lnTo>
                  <a:pt x="75399" y="199390"/>
                </a:lnTo>
                <a:lnTo>
                  <a:pt x="74180" y="198120"/>
                </a:lnTo>
                <a:lnTo>
                  <a:pt x="71970" y="196850"/>
                </a:lnTo>
                <a:lnTo>
                  <a:pt x="71970" y="194310"/>
                </a:lnTo>
                <a:lnTo>
                  <a:pt x="73202" y="195580"/>
                </a:lnTo>
                <a:lnTo>
                  <a:pt x="75399" y="195580"/>
                </a:lnTo>
                <a:lnTo>
                  <a:pt x="75399" y="0"/>
                </a:lnTo>
                <a:lnTo>
                  <a:pt x="71970" y="0"/>
                </a:lnTo>
                <a:lnTo>
                  <a:pt x="71970" y="177800"/>
                </a:lnTo>
                <a:lnTo>
                  <a:pt x="71729" y="179070"/>
                </a:lnTo>
                <a:lnTo>
                  <a:pt x="70993" y="181610"/>
                </a:lnTo>
                <a:lnTo>
                  <a:pt x="70256" y="182880"/>
                </a:lnTo>
                <a:lnTo>
                  <a:pt x="68795" y="182880"/>
                </a:lnTo>
                <a:lnTo>
                  <a:pt x="68541" y="181610"/>
                </a:lnTo>
                <a:lnTo>
                  <a:pt x="66840" y="181610"/>
                </a:lnTo>
                <a:lnTo>
                  <a:pt x="66840" y="177800"/>
                </a:lnTo>
                <a:lnTo>
                  <a:pt x="69037" y="176530"/>
                </a:lnTo>
                <a:lnTo>
                  <a:pt x="71970" y="177800"/>
                </a:lnTo>
                <a:lnTo>
                  <a:pt x="71970" y="0"/>
                </a:lnTo>
                <a:lnTo>
                  <a:pt x="66103" y="0"/>
                </a:lnTo>
                <a:lnTo>
                  <a:pt x="66103" y="251460"/>
                </a:lnTo>
                <a:lnTo>
                  <a:pt x="66103" y="255270"/>
                </a:lnTo>
                <a:lnTo>
                  <a:pt x="59982" y="256540"/>
                </a:lnTo>
                <a:lnTo>
                  <a:pt x="61163" y="254000"/>
                </a:lnTo>
                <a:lnTo>
                  <a:pt x="62953" y="250190"/>
                </a:lnTo>
                <a:lnTo>
                  <a:pt x="64147" y="247650"/>
                </a:lnTo>
                <a:lnTo>
                  <a:pt x="61696" y="246380"/>
                </a:lnTo>
                <a:lnTo>
                  <a:pt x="61937" y="245110"/>
                </a:lnTo>
                <a:lnTo>
                  <a:pt x="64389" y="245110"/>
                </a:lnTo>
                <a:lnTo>
                  <a:pt x="65366" y="247650"/>
                </a:lnTo>
                <a:lnTo>
                  <a:pt x="66103" y="251460"/>
                </a:lnTo>
                <a:lnTo>
                  <a:pt x="66103" y="0"/>
                </a:lnTo>
                <a:lnTo>
                  <a:pt x="64389" y="0"/>
                </a:lnTo>
                <a:lnTo>
                  <a:pt x="64389" y="189230"/>
                </a:lnTo>
                <a:lnTo>
                  <a:pt x="63893" y="189230"/>
                </a:lnTo>
                <a:lnTo>
                  <a:pt x="63893" y="203200"/>
                </a:lnTo>
                <a:lnTo>
                  <a:pt x="61696" y="199390"/>
                </a:lnTo>
                <a:lnTo>
                  <a:pt x="62306" y="198120"/>
                </a:lnTo>
                <a:lnTo>
                  <a:pt x="62915" y="196850"/>
                </a:lnTo>
                <a:lnTo>
                  <a:pt x="63893" y="203200"/>
                </a:lnTo>
                <a:lnTo>
                  <a:pt x="63893" y="189230"/>
                </a:lnTo>
                <a:lnTo>
                  <a:pt x="59004" y="189230"/>
                </a:lnTo>
                <a:lnTo>
                  <a:pt x="59004" y="184150"/>
                </a:lnTo>
                <a:lnTo>
                  <a:pt x="59982" y="182880"/>
                </a:lnTo>
                <a:lnTo>
                  <a:pt x="63157" y="182880"/>
                </a:lnTo>
                <a:lnTo>
                  <a:pt x="64147" y="184150"/>
                </a:lnTo>
                <a:lnTo>
                  <a:pt x="64389" y="189230"/>
                </a:lnTo>
                <a:lnTo>
                  <a:pt x="64389" y="0"/>
                </a:lnTo>
                <a:lnTo>
                  <a:pt x="55816" y="0"/>
                </a:lnTo>
                <a:lnTo>
                  <a:pt x="55816" y="295910"/>
                </a:lnTo>
                <a:lnTo>
                  <a:pt x="55816" y="300990"/>
                </a:lnTo>
                <a:lnTo>
                  <a:pt x="52146" y="300990"/>
                </a:lnTo>
                <a:lnTo>
                  <a:pt x="51409" y="298450"/>
                </a:lnTo>
                <a:lnTo>
                  <a:pt x="51409" y="295910"/>
                </a:lnTo>
                <a:lnTo>
                  <a:pt x="53619" y="294868"/>
                </a:lnTo>
                <a:lnTo>
                  <a:pt x="55816" y="295910"/>
                </a:lnTo>
                <a:lnTo>
                  <a:pt x="55816" y="0"/>
                </a:lnTo>
                <a:lnTo>
                  <a:pt x="52882" y="0"/>
                </a:lnTo>
                <a:lnTo>
                  <a:pt x="52882" y="142240"/>
                </a:lnTo>
                <a:lnTo>
                  <a:pt x="52387" y="144780"/>
                </a:lnTo>
                <a:lnTo>
                  <a:pt x="49936" y="146050"/>
                </a:lnTo>
                <a:lnTo>
                  <a:pt x="49212" y="144780"/>
                </a:lnTo>
                <a:lnTo>
                  <a:pt x="49212" y="320040"/>
                </a:lnTo>
                <a:lnTo>
                  <a:pt x="49212" y="321310"/>
                </a:lnTo>
                <a:lnTo>
                  <a:pt x="45288" y="321310"/>
                </a:lnTo>
                <a:lnTo>
                  <a:pt x="46266" y="320040"/>
                </a:lnTo>
                <a:lnTo>
                  <a:pt x="49212" y="320040"/>
                </a:lnTo>
                <a:lnTo>
                  <a:pt x="49212" y="144780"/>
                </a:lnTo>
                <a:lnTo>
                  <a:pt x="49695" y="142240"/>
                </a:lnTo>
                <a:lnTo>
                  <a:pt x="50431" y="143510"/>
                </a:lnTo>
                <a:lnTo>
                  <a:pt x="52882" y="142240"/>
                </a:lnTo>
                <a:lnTo>
                  <a:pt x="52882" y="0"/>
                </a:lnTo>
                <a:lnTo>
                  <a:pt x="48475" y="0"/>
                </a:lnTo>
                <a:lnTo>
                  <a:pt x="48475" y="148590"/>
                </a:lnTo>
                <a:lnTo>
                  <a:pt x="46024" y="153670"/>
                </a:lnTo>
                <a:lnTo>
                  <a:pt x="47244" y="156210"/>
                </a:lnTo>
                <a:lnTo>
                  <a:pt x="45046" y="156210"/>
                </a:lnTo>
                <a:lnTo>
                  <a:pt x="45288" y="154940"/>
                </a:lnTo>
                <a:lnTo>
                  <a:pt x="42837" y="154940"/>
                </a:lnTo>
                <a:lnTo>
                  <a:pt x="42354" y="151130"/>
                </a:lnTo>
                <a:lnTo>
                  <a:pt x="43091" y="147320"/>
                </a:lnTo>
                <a:lnTo>
                  <a:pt x="46266" y="147320"/>
                </a:lnTo>
                <a:lnTo>
                  <a:pt x="48475" y="148590"/>
                </a:lnTo>
                <a:lnTo>
                  <a:pt x="48475" y="0"/>
                </a:lnTo>
                <a:lnTo>
                  <a:pt x="40881" y="0"/>
                </a:lnTo>
                <a:lnTo>
                  <a:pt x="40881" y="148590"/>
                </a:lnTo>
                <a:lnTo>
                  <a:pt x="39420" y="148590"/>
                </a:lnTo>
                <a:lnTo>
                  <a:pt x="39420" y="149860"/>
                </a:lnTo>
                <a:lnTo>
                  <a:pt x="37947" y="149860"/>
                </a:lnTo>
                <a:lnTo>
                  <a:pt x="39166" y="148590"/>
                </a:lnTo>
                <a:lnTo>
                  <a:pt x="39420" y="147320"/>
                </a:lnTo>
                <a:lnTo>
                  <a:pt x="40881" y="148590"/>
                </a:lnTo>
                <a:lnTo>
                  <a:pt x="40881" y="0"/>
                </a:lnTo>
                <a:lnTo>
                  <a:pt x="37706" y="0"/>
                </a:lnTo>
                <a:lnTo>
                  <a:pt x="37706" y="140970"/>
                </a:lnTo>
                <a:lnTo>
                  <a:pt x="34277" y="139700"/>
                </a:lnTo>
                <a:lnTo>
                  <a:pt x="34277" y="137160"/>
                </a:lnTo>
                <a:lnTo>
                  <a:pt x="37706" y="140970"/>
                </a:lnTo>
                <a:lnTo>
                  <a:pt x="37706" y="0"/>
                </a:lnTo>
                <a:lnTo>
                  <a:pt x="27063" y="0"/>
                </a:lnTo>
                <a:lnTo>
                  <a:pt x="29870" y="1270"/>
                </a:lnTo>
                <a:lnTo>
                  <a:pt x="28892" y="2540"/>
                </a:lnTo>
                <a:lnTo>
                  <a:pt x="25704" y="1714"/>
                </a:lnTo>
                <a:lnTo>
                  <a:pt x="25704" y="218440"/>
                </a:lnTo>
                <a:lnTo>
                  <a:pt x="25463" y="220980"/>
                </a:lnTo>
                <a:lnTo>
                  <a:pt x="23253" y="220980"/>
                </a:lnTo>
                <a:lnTo>
                  <a:pt x="21297" y="218440"/>
                </a:lnTo>
                <a:lnTo>
                  <a:pt x="22771" y="217170"/>
                </a:lnTo>
                <a:lnTo>
                  <a:pt x="25222" y="217170"/>
                </a:lnTo>
                <a:lnTo>
                  <a:pt x="25704" y="218440"/>
                </a:lnTo>
                <a:lnTo>
                  <a:pt x="25704" y="1714"/>
                </a:lnTo>
                <a:lnTo>
                  <a:pt x="23990" y="1270"/>
                </a:lnTo>
                <a:lnTo>
                  <a:pt x="22529" y="0"/>
                </a:lnTo>
                <a:lnTo>
                  <a:pt x="23749" y="2540"/>
                </a:lnTo>
                <a:lnTo>
                  <a:pt x="22529" y="2540"/>
                </a:lnTo>
                <a:lnTo>
                  <a:pt x="13716" y="3810"/>
                </a:lnTo>
                <a:lnTo>
                  <a:pt x="17526" y="5600"/>
                </a:lnTo>
                <a:lnTo>
                  <a:pt x="16649" y="10160"/>
                </a:lnTo>
                <a:lnTo>
                  <a:pt x="17868" y="12700"/>
                </a:lnTo>
                <a:lnTo>
                  <a:pt x="17627" y="15240"/>
                </a:lnTo>
                <a:lnTo>
                  <a:pt x="22034" y="16510"/>
                </a:lnTo>
                <a:lnTo>
                  <a:pt x="20815" y="17780"/>
                </a:lnTo>
                <a:lnTo>
                  <a:pt x="23990" y="20320"/>
                </a:lnTo>
                <a:lnTo>
                  <a:pt x="23990" y="30480"/>
                </a:lnTo>
                <a:lnTo>
                  <a:pt x="21056" y="29527"/>
                </a:lnTo>
                <a:lnTo>
                  <a:pt x="21539" y="29210"/>
                </a:lnTo>
                <a:lnTo>
                  <a:pt x="23990" y="30480"/>
                </a:lnTo>
                <a:lnTo>
                  <a:pt x="23990" y="20320"/>
                </a:lnTo>
                <a:lnTo>
                  <a:pt x="18122" y="24130"/>
                </a:lnTo>
                <a:lnTo>
                  <a:pt x="17868" y="27940"/>
                </a:lnTo>
                <a:lnTo>
                  <a:pt x="19583" y="30480"/>
                </a:lnTo>
                <a:lnTo>
                  <a:pt x="20015" y="30200"/>
                </a:lnTo>
                <a:lnTo>
                  <a:pt x="19837" y="33020"/>
                </a:lnTo>
                <a:lnTo>
                  <a:pt x="17145" y="30480"/>
                </a:lnTo>
                <a:lnTo>
                  <a:pt x="17145" y="35560"/>
                </a:lnTo>
                <a:lnTo>
                  <a:pt x="19583" y="40640"/>
                </a:lnTo>
                <a:lnTo>
                  <a:pt x="23507" y="40640"/>
                </a:lnTo>
                <a:lnTo>
                  <a:pt x="23990" y="41910"/>
                </a:lnTo>
                <a:lnTo>
                  <a:pt x="19100" y="41910"/>
                </a:lnTo>
                <a:lnTo>
                  <a:pt x="21539" y="45707"/>
                </a:lnTo>
                <a:lnTo>
                  <a:pt x="18122" y="48260"/>
                </a:lnTo>
                <a:lnTo>
                  <a:pt x="12242" y="53340"/>
                </a:lnTo>
                <a:lnTo>
                  <a:pt x="9550" y="55880"/>
                </a:lnTo>
                <a:lnTo>
                  <a:pt x="12979" y="58420"/>
                </a:lnTo>
                <a:lnTo>
                  <a:pt x="16649" y="63500"/>
                </a:lnTo>
                <a:lnTo>
                  <a:pt x="15671" y="64770"/>
                </a:lnTo>
                <a:lnTo>
                  <a:pt x="13716" y="60960"/>
                </a:lnTo>
                <a:lnTo>
                  <a:pt x="11023" y="62230"/>
                </a:lnTo>
                <a:lnTo>
                  <a:pt x="17132" y="68580"/>
                </a:lnTo>
                <a:lnTo>
                  <a:pt x="9055" y="69850"/>
                </a:lnTo>
                <a:lnTo>
                  <a:pt x="13220" y="74930"/>
                </a:lnTo>
                <a:lnTo>
                  <a:pt x="7785" y="77470"/>
                </a:lnTo>
                <a:lnTo>
                  <a:pt x="7404" y="81280"/>
                </a:lnTo>
                <a:lnTo>
                  <a:pt x="7848" y="86360"/>
                </a:lnTo>
                <a:lnTo>
                  <a:pt x="4902" y="88900"/>
                </a:lnTo>
                <a:lnTo>
                  <a:pt x="7835" y="88900"/>
                </a:lnTo>
                <a:lnTo>
                  <a:pt x="10528" y="90170"/>
                </a:lnTo>
                <a:lnTo>
                  <a:pt x="8077" y="90170"/>
                </a:lnTo>
                <a:lnTo>
                  <a:pt x="9550" y="91440"/>
                </a:lnTo>
                <a:lnTo>
                  <a:pt x="10769" y="95211"/>
                </a:lnTo>
                <a:lnTo>
                  <a:pt x="9550" y="100330"/>
                </a:lnTo>
                <a:lnTo>
                  <a:pt x="5143" y="109220"/>
                </a:lnTo>
                <a:lnTo>
                  <a:pt x="2451" y="114300"/>
                </a:lnTo>
                <a:lnTo>
                  <a:pt x="977" y="119380"/>
                </a:lnTo>
                <a:lnTo>
                  <a:pt x="0" y="121920"/>
                </a:lnTo>
                <a:lnTo>
                  <a:pt x="15430" y="120650"/>
                </a:lnTo>
                <a:lnTo>
                  <a:pt x="8572" y="125730"/>
                </a:lnTo>
                <a:lnTo>
                  <a:pt x="3187" y="124460"/>
                </a:lnTo>
                <a:lnTo>
                  <a:pt x="5765" y="129540"/>
                </a:lnTo>
                <a:lnTo>
                  <a:pt x="5803" y="139700"/>
                </a:lnTo>
                <a:lnTo>
                  <a:pt x="7835" y="146050"/>
                </a:lnTo>
                <a:lnTo>
                  <a:pt x="6616" y="144780"/>
                </a:lnTo>
                <a:lnTo>
                  <a:pt x="5143" y="144780"/>
                </a:lnTo>
                <a:lnTo>
                  <a:pt x="1231" y="146050"/>
                </a:lnTo>
                <a:lnTo>
                  <a:pt x="4902" y="149860"/>
                </a:lnTo>
                <a:lnTo>
                  <a:pt x="5143" y="149860"/>
                </a:lnTo>
                <a:lnTo>
                  <a:pt x="8077" y="149860"/>
                </a:lnTo>
                <a:lnTo>
                  <a:pt x="7835" y="151130"/>
                </a:lnTo>
                <a:lnTo>
                  <a:pt x="5143" y="149860"/>
                </a:lnTo>
                <a:lnTo>
                  <a:pt x="3670" y="151130"/>
                </a:lnTo>
                <a:lnTo>
                  <a:pt x="1473" y="152400"/>
                </a:lnTo>
                <a:lnTo>
                  <a:pt x="8572" y="154940"/>
                </a:lnTo>
                <a:lnTo>
                  <a:pt x="3429" y="154940"/>
                </a:lnTo>
                <a:lnTo>
                  <a:pt x="4406" y="156210"/>
                </a:lnTo>
                <a:lnTo>
                  <a:pt x="2933" y="158750"/>
                </a:lnTo>
                <a:lnTo>
                  <a:pt x="7099" y="158750"/>
                </a:lnTo>
                <a:lnTo>
                  <a:pt x="4902" y="161290"/>
                </a:lnTo>
                <a:lnTo>
                  <a:pt x="9055" y="162560"/>
                </a:lnTo>
                <a:lnTo>
                  <a:pt x="6616" y="165100"/>
                </a:lnTo>
                <a:lnTo>
                  <a:pt x="11506" y="166370"/>
                </a:lnTo>
                <a:lnTo>
                  <a:pt x="4406" y="168910"/>
                </a:lnTo>
                <a:lnTo>
                  <a:pt x="11264" y="170180"/>
                </a:lnTo>
                <a:lnTo>
                  <a:pt x="4165" y="170180"/>
                </a:lnTo>
                <a:lnTo>
                  <a:pt x="5638" y="173990"/>
                </a:lnTo>
                <a:lnTo>
                  <a:pt x="9055" y="175260"/>
                </a:lnTo>
                <a:lnTo>
                  <a:pt x="6858" y="175260"/>
                </a:lnTo>
                <a:lnTo>
                  <a:pt x="6858" y="177800"/>
                </a:lnTo>
                <a:lnTo>
                  <a:pt x="3924" y="176530"/>
                </a:lnTo>
                <a:lnTo>
                  <a:pt x="4165" y="179070"/>
                </a:lnTo>
                <a:lnTo>
                  <a:pt x="5638" y="180340"/>
                </a:lnTo>
                <a:lnTo>
                  <a:pt x="9309" y="180340"/>
                </a:lnTo>
                <a:lnTo>
                  <a:pt x="6769" y="182880"/>
                </a:lnTo>
                <a:lnTo>
                  <a:pt x="8483" y="184150"/>
                </a:lnTo>
                <a:lnTo>
                  <a:pt x="9677" y="186690"/>
                </a:lnTo>
                <a:lnTo>
                  <a:pt x="5638" y="189230"/>
                </a:lnTo>
                <a:lnTo>
                  <a:pt x="9791" y="194310"/>
                </a:lnTo>
                <a:lnTo>
                  <a:pt x="12153" y="198386"/>
                </a:lnTo>
                <a:lnTo>
                  <a:pt x="6362" y="199390"/>
                </a:lnTo>
                <a:lnTo>
                  <a:pt x="9410" y="202768"/>
                </a:lnTo>
                <a:lnTo>
                  <a:pt x="12661" y="199250"/>
                </a:lnTo>
                <a:lnTo>
                  <a:pt x="14935" y="203200"/>
                </a:lnTo>
                <a:lnTo>
                  <a:pt x="11341" y="203835"/>
                </a:lnTo>
                <a:lnTo>
                  <a:pt x="15913" y="205740"/>
                </a:lnTo>
                <a:lnTo>
                  <a:pt x="14693" y="210820"/>
                </a:lnTo>
                <a:lnTo>
                  <a:pt x="13957" y="212090"/>
                </a:lnTo>
                <a:lnTo>
                  <a:pt x="11506" y="209550"/>
                </a:lnTo>
                <a:lnTo>
                  <a:pt x="10287" y="209550"/>
                </a:lnTo>
                <a:lnTo>
                  <a:pt x="13716" y="214630"/>
                </a:lnTo>
                <a:lnTo>
                  <a:pt x="10528" y="218440"/>
                </a:lnTo>
                <a:lnTo>
                  <a:pt x="14820" y="222148"/>
                </a:lnTo>
                <a:lnTo>
                  <a:pt x="19100" y="220980"/>
                </a:lnTo>
                <a:lnTo>
                  <a:pt x="24726" y="224790"/>
                </a:lnTo>
                <a:lnTo>
                  <a:pt x="22694" y="224790"/>
                </a:lnTo>
                <a:lnTo>
                  <a:pt x="21234" y="226060"/>
                </a:lnTo>
                <a:lnTo>
                  <a:pt x="19329" y="227330"/>
                </a:lnTo>
                <a:lnTo>
                  <a:pt x="13462" y="227330"/>
                </a:lnTo>
                <a:lnTo>
                  <a:pt x="14198" y="228600"/>
                </a:lnTo>
                <a:lnTo>
                  <a:pt x="17868" y="228600"/>
                </a:lnTo>
                <a:lnTo>
                  <a:pt x="17386" y="229870"/>
                </a:lnTo>
                <a:lnTo>
                  <a:pt x="16154" y="229870"/>
                </a:lnTo>
                <a:lnTo>
                  <a:pt x="13462" y="228600"/>
                </a:lnTo>
                <a:lnTo>
                  <a:pt x="15671" y="231140"/>
                </a:lnTo>
                <a:lnTo>
                  <a:pt x="18846" y="229870"/>
                </a:lnTo>
                <a:lnTo>
                  <a:pt x="18973" y="231140"/>
                </a:lnTo>
                <a:lnTo>
                  <a:pt x="18872" y="232600"/>
                </a:lnTo>
                <a:lnTo>
                  <a:pt x="17780" y="233540"/>
                </a:lnTo>
                <a:lnTo>
                  <a:pt x="21297" y="234950"/>
                </a:lnTo>
                <a:lnTo>
                  <a:pt x="20320" y="236220"/>
                </a:lnTo>
                <a:lnTo>
                  <a:pt x="19342" y="236220"/>
                </a:lnTo>
                <a:lnTo>
                  <a:pt x="18376" y="237210"/>
                </a:lnTo>
                <a:lnTo>
                  <a:pt x="19100" y="240030"/>
                </a:lnTo>
                <a:lnTo>
                  <a:pt x="27178" y="242570"/>
                </a:lnTo>
                <a:lnTo>
                  <a:pt x="24726" y="246380"/>
                </a:lnTo>
                <a:lnTo>
                  <a:pt x="17868" y="246380"/>
                </a:lnTo>
                <a:lnTo>
                  <a:pt x="22771" y="247650"/>
                </a:lnTo>
                <a:lnTo>
                  <a:pt x="16891" y="248920"/>
                </a:lnTo>
                <a:lnTo>
                  <a:pt x="19100" y="251460"/>
                </a:lnTo>
                <a:lnTo>
                  <a:pt x="21793" y="250190"/>
                </a:lnTo>
                <a:lnTo>
                  <a:pt x="22034" y="251460"/>
                </a:lnTo>
                <a:lnTo>
                  <a:pt x="26441" y="252730"/>
                </a:lnTo>
                <a:lnTo>
                  <a:pt x="24968" y="255270"/>
                </a:lnTo>
                <a:lnTo>
                  <a:pt x="22275" y="254000"/>
                </a:lnTo>
                <a:lnTo>
                  <a:pt x="23990" y="257810"/>
                </a:lnTo>
                <a:lnTo>
                  <a:pt x="25946" y="255270"/>
                </a:lnTo>
                <a:lnTo>
                  <a:pt x="29375" y="256540"/>
                </a:lnTo>
                <a:lnTo>
                  <a:pt x="33299" y="254000"/>
                </a:lnTo>
                <a:lnTo>
                  <a:pt x="32067" y="256540"/>
                </a:lnTo>
                <a:lnTo>
                  <a:pt x="31343" y="256540"/>
                </a:lnTo>
                <a:lnTo>
                  <a:pt x="32321" y="257810"/>
                </a:lnTo>
                <a:lnTo>
                  <a:pt x="29133" y="260350"/>
                </a:lnTo>
                <a:lnTo>
                  <a:pt x="31089" y="260350"/>
                </a:lnTo>
                <a:lnTo>
                  <a:pt x="33299" y="261620"/>
                </a:lnTo>
                <a:lnTo>
                  <a:pt x="32067" y="262890"/>
                </a:lnTo>
                <a:lnTo>
                  <a:pt x="25463" y="262890"/>
                </a:lnTo>
                <a:lnTo>
                  <a:pt x="24244" y="264160"/>
                </a:lnTo>
                <a:lnTo>
                  <a:pt x="29375" y="264160"/>
                </a:lnTo>
                <a:lnTo>
                  <a:pt x="26441" y="267970"/>
                </a:lnTo>
                <a:lnTo>
                  <a:pt x="29375" y="267970"/>
                </a:lnTo>
                <a:lnTo>
                  <a:pt x="28155" y="269240"/>
                </a:lnTo>
                <a:lnTo>
                  <a:pt x="30111" y="269240"/>
                </a:lnTo>
                <a:lnTo>
                  <a:pt x="30353" y="270510"/>
                </a:lnTo>
                <a:lnTo>
                  <a:pt x="32562" y="270510"/>
                </a:lnTo>
                <a:lnTo>
                  <a:pt x="31343" y="271780"/>
                </a:lnTo>
                <a:lnTo>
                  <a:pt x="29629" y="271780"/>
                </a:lnTo>
                <a:lnTo>
                  <a:pt x="28638" y="275590"/>
                </a:lnTo>
                <a:lnTo>
                  <a:pt x="33299" y="276860"/>
                </a:lnTo>
                <a:lnTo>
                  <a:pt x="32067" y="280670"/>
                </a:lnTo>
                <a:lnTo>
                  <a:pt x="26708" y="283083"/>
                </a:lnTo>
                <a:lnTo>
                  <a:pt x="27419" y="284480"/>
                </a:lnTo>
                <a:lnTo>
                  <a:pt x="34277" y="288290"/>
                </a:lnTo>
                <a:lnTo>
                  <a:pt x="33782" y="292100"/>
                </a:lnTo>
                <a:lnTo>
                  <a:pt x="34277" y="290830"/>
                </a:lnTo>
                <a:lnTo>
                  <a:pt x="37325" y="292100"/>
                </a:lnTo>
                <a:lnTo>
                  <a:pt x="36233" y="293370"/>
                </a:lnTo>
                <a:lnTo>
                  <a:pt x="34417" y="294640"/>
                </a:lnTo>
                <a:lnTo>
                  <a:pt x="35255" y="297180"/>
                </a:lnTo>
                <a:lnTo>
                  <a:pt x="34518" y="295910"/>
                </a:lnTo>
                <a:lnTo>
                  <a:pt x="30607" y="297180"/>
                </a:lnTo>
                <a:lnTo>
                  <a:pt x="31584" y="297180"/>
                </a:lnTo>
                <a:lnTo>
                  <a:pt x="30848" y="299720"/>
                </a:lnTo>
                <a:lnTo>
                  <a:pt x="35013" y="302260"/>
                </a:lnTo>
                <a:lnTo>
                  <a:pt x="38442" y="306070"/>
                </a:lnTo>
                <a:lnTo>
                  <a:pt x="36233" y="306070"/>
                </a:lnTo>
                <a:lnTo>
                  <a:pt x="34759" y="307340"/>
                </a:lnTo>
                <a:lnTo>
                  <a:pt x="36233" y="309880"/>
                </a:lnTo>
                <a:lnTo>
                  <a:pt x="35737" y="312420"/>
                </a:lnTo>
                <a:lnTo>
                  <a:pt x="37947" y="312420"/>
                </a:lnTo>
                <a:lnTo>
                  <a:pt x="37947" y="313690"/>
                </a:lnTo>
                <a:lnTo>
                  <a:pt x="40881" y="312420"/>
                </a:lnTo>
                <a:lnTo>
                  <a:pt x="35737" y="316230"/>
                </a:lnTo>
                <a:lnTo>
                  <a:pt x="37947" y="318770"/>
                </a:lnTo>
                <a:lnTo>
                  <a:pt x="42837" y="322580"/>
                </a:lnTo>
                <a:lnTo>
                  <a:pt x="45783" y="323850"/>
                </a:lnTo>
                <a:lnTo>
                  <a:pt x="41376" y="327660"/>
                </a:lnTo>
                <a:lnTo>
                  <a:pt x="39166" y="327660"/>
                </a:lnTo>
                <a:lnTo>
                  <a:pt x="42354" y="331470"/>
                </a:lnTo>
                <a:lnTo>
                  <a:pt x="45783" y="330200"/>
                </a:lnTo>
                <a:lnTo>
                  <a:pt x="44310" y="330200"/>
                </a:lnTo>
                <a:lnTo>
                  <a:pt x="46761" y="328930"/>
                </a:lnTo>
                <a:lnTo>
                  <a:pt x="48234" y="328930"/>
                </a:lnTo>
                <a:lnTo>
                  <a:pt x="50927" y="328930"/>
                </a:lnTo>
                <a:lnTo>
                  <a:pt x="51168" y="330200"/>
                </a:lnTo>
                <a:lnTo>
                  <a:pt x="48234" y="328930"/>
                </a:lnTo>
                <a:lnTo>
                  <a:pt x="45542" y="331470"/>
                </a:lnTo>
                <a:lnTo>
                  <a:pt x="43827" y="332740"/>
                </a:lnTo>
                <a:lnTo>
                  <a:pt x="45694" y="332740"/>
                </a:lnTo>
                <a:lnTo>
                  <a:pt x="42595" y="335280"/>
                </a:lnTo>
                <a:lnTo>
                  <a:pt x="47663" y="332740"/>
                </a:lnTo>
                <a:lnTo>
                  <a:pt x="50190" y="331470"/>
                </a:lnTo>
                <a:lnTo>
                  <a:pt x="51409" y="332740"/>
                </a:lnTo>
                <a:lnTo>
                  <a:pt x="51409" y="334010"/>
                </a:lnTo>
                <a:lnTo>
                  <a:pt x="49212" y="334010"/>
                </a:lnTo>
                <a:lnTo>
                  <a:pt x="50431" y="335280"/>
                </a:lnTo>
                <a:lnTo>
                  <a:pt x="53124" y="335280"/>
                </a:lnTo>
                <a:lnTo>
                  <a:pt x="53124" y="336550"/>
                </a:lnTo>
                <a:lnTo>
                  <a:pt x="51650" y="337032"/>
                </a:lnTo>
                <a:lnTo>
                  <a:pt x="51650" y="339090"/>
                </a:lnTo>
                <a:lnTo>
                  <a:pt x="48234" y="339090"/>
                </a:lnTo>
                <a:lnTo>
                  <a:pt x="51168" y="337820"/>
                </a:lnTo>
                <a:lnTo>
                  <a:pt x="51650" y="339090"/>
                </a:lnTo>
                <a:lnTo>
                  <a:pt x="51650" y="337032"/>
                </a:lnTo>
                <a:lnTo>
                  <a:pt x="49212" y="337820"/>
                </a:lnTo>
                <a:lnTo>
                  <a:pt x="50927" y="336550"/>
                </a:lnTo>
                <a:lnTo>
                  <a:pt x="47498" y="336550"/>
                </a:lnTo>
                <a:lnTo>
                  <a:pt x="47498" y="337820"/>
                </a:lnTo>
                <a:lnTo>
                  <a:pt x="47980" y="337820"/>
                </a:lnTo>
                <a:lnTo>
                  <a:pt x="47244" y="339090"/>
                </a:lnTo>
                <a:lnTo>
                  <a:pt x="42595" y="339090"/>
                </a:lnTo>
                <a:lnTo>
                  <a:pt x="45542" y="340360"/>
                </a:lnTo>
                <a:lnTo>
                  <a:pt x="47002" y="340360"/>
                </a:lnTo>
                <a:lnTo>
                  <a:pt x="46761" y="341630"/>
                </a:lnTo>
                <a:lnTo>
                  <a:pt x="46024" y="341630"/>
                </a:lnTo>
                <a:lnTo>
                  <a:pt x="46024" y="342900"/>
                </a:lnTo>
                <a:lnTo>
                  <a:pt x="45288" y="345440"/>
                </a:lnTo>
                <a:lnTo>
                  <a:pt x="47002" y="345440"/>
                </a:lnTo>
                <a:lnTo>
                  <a:pt x="40881" y="346710"/>
                </a:lnTo>
                <a:lnTo>
                  <a:pt x="36474" y="347980"/>
                </a:lnTo>
                <a:lnTo>
                  <a:pt x="46520" y="346710"/>
                </a:lnTo>
                <a:lnTo>
                  <a:pt x="45542" y="346710"/>
                </a:lnTo>
                <a:lnTo>
                  <a:pt x="47244" y="345440"/>
                </a:lnTo>
                <a:lnTo>
                  <a:pt x="49212" y="345440"/>
                </a:lnTo>
                <a:lnTo>
                  <a:pt x="48234" y="346710"/>
                </a:lnTo>
                <a:lnTo>
                  <a:pt x="46520" y="346710"/>
                </a:lnTo>
                <a:lnTo>
                  <a:pt x="46520" y="347980"/>
                </a:lnTo>
                <a:lnTo>
                  <a:pt x="53124" y="347980"/>
                </a:lnTo>
                <a:lnTo>
                  <a:pt x="55079" y="349250"/>
                </a:lnTo>
                <a:lnTo>
                  <a:pt x="45046" y="349250"/>
                </a:lnTo>
                <a:lnTo>
                  <a:pt x="43827" y="350520"/>
                </a:lnTo>
                <a:lnTo>
                  <a:pt x="46266" y="350520"/>
                </a:lnTo>
                <a:lnTo>
                  <a:pt x="43827" y="351790"/>
                </a:lnTo>
                <a:lnTo>
                  <a:pt x="48475" y="351790"/>
                </a:lnTo>
                <a:lnTo>
                  <a:pt x="47498" y="353060"/>
                </a:lnTo>
                <a:lnTo>
                  <a:pt x="47002" y="353060"/>
                </a:lnTo>
                <a:lnTo>
                  <a:pt x="46266" y="354330"/>
                </a:lnTo>
                <a:lnTo>
                  <a:pt x="49212" y="354330"/>
                </a:lnTo>
                <a:lnTo>
                  <a:pt x="44551" y="356870"/>
                </a:lnTo>
                <a:lnTo>
                  <a:pt x="47002" y="356870"/>
                </a:lnTo>
                <a:lnTo>
                  <a:pt x="46520" y="358140"/>
                </a:lnTo>
                <a:lnTo>
                  <a:pt x="47739" y="358140"/>
                </a:lnTo>
                <a:lnTo>
                  <a:pt x="48145" y="358432"/>
                </a:lnTo>
                <a:lnTo>
                  <a:pt x="48234" y="358140"/>
                </a:lnTo>
                <a:lnTo>
                  <a:pt x="51409" y="358140"/>
                </a:lnTo>
                <a:lnTo>
                  <a:pt x="51650" y="359410"/>
                </a:lnTo>
                <a:lnTo>
                  <a:pt x="53124" y="358140"/>
                </a:lnTo>
                <a:lnTo>
                  <a:pt x="55079" y="358140"/>
                </a:lnTo>
                <a:lnTo>
                  <a:pt x="57289" y="359410"/>
                </a:lnTo>
                <a:lnTo>
                  <a:pt x="57772" y="363220"/>
                </a:lnTo>
                <a:lnTo>
                  <a:pt x="54838" y="363220"/>
                </a:lnTo>
                <a:lnTo>
                  <a:pt x="55575" y="367030"/>
                </a:lnTo>
                <a:lnTo>
                  <a:pt x="51904" y="367030"/>
                </a:lnTo>
                <a:lnTo>
                  <a:pt x="52641" y="368300"/>
                </a:lnTo>
                <a:lnTo>
                  <a:pt x="52882" y="368300"/>
                </a:lnTo>
                <a:lnTo>
                  <a:pt x="47002" y="369570"/>
                </a:lnTo>
                <a:lnTo>
                  <a:pt x="51650" y="369570"/>
                </a:lnTo>
                <a:lnTo>
                  <a:pt x="45288" y="370840"/>
                </a:lnTo>
                <a:lnTo>
                  <a:pt x="46024" y="372110"/>
                </a:lnTo>
                <a:lnTo>
                  <a:pt x="50241" y="370840"/>
                </a:lnTo>
                <a:lnTo>
                  <a:pt x="50952" y="370840"/>
                </a:lnTo>
                <a:lnTo>
                  <a:pt x="51511" y="371767"/>
                </a:lnTo>
                <a:lnTo>
                  <a:pt x="49936" y="372110"/>
                </a:lnTo>
                <a:lnTo>
                  <a:pt x="46024" y="372110"/>
                </a:lnTo>
                <a:lnTo>
                  <a:pt x="45542" y="372110"/>
                </a:lnTo>
                <a:lnTo>
                  <a:pt x="44805" y="373380"/>
                </a:lnTo>
                <a:lnTo>
                  <a:pt x="38925" y="373380"/>
                </a:lnTo>
                <a:lnTo>
                  <a:pt x="44069" y="374650"/>
                </a:lnTo>
                <a:lnTo>
                  <a:pt x="42595" y="374650"/>
                </a:lnTo>
                <a:lnTo>
                  <a:pt x="40881" y="375920"/>
                </a:lnTo>
                <a:lnTo>
                  <a:pt x="48717" y="374650"/>
                </a:lnTo>
                <a:lnTo>
                  <a:pt x="47498" y="375920"/>
                </a:lnTo>
                <a:lnTo>
                  <a:pt x="43091" y="375920"/>
                </a:lnTo>
                <a:lnTo>
                  <a:pt x="52641" y="377190"/>
                </a:lnTo>
                <a:lnTo>
                  <a:pt x="45288" y="377190"/>
                </a:lnTo>
                <a:lnTo>
                  <a:pt x="45288" y="378460"/>
                </a:lnTo>
                <a:lnTo>
                  <a:pt x="51904" y="378460"/>
                </a:lnTo>
                <a:lnTo>
                  <a:pt x="129095" y="378460"/>
                </a:lnTo>
                <a:lnTo>
                  <a:pt x="136118" y="373380"/>
                </a:lnTo>
                <a:lnTo>
                  <a:pt x="134518" y="373380"/>
                </a:lnTo>
                <a:lnTo>
                  <a:pt x="136359" y="372110"/>
                </a:lnTo>
                <a:close/>
              </a:path>
              <a:path w="1214754" h="727710">
                <a:moveTo>
                  <a:pt x="138557" y="101600"/>
                </a:moveTo>
                <a:lnTo>
                  <a:pt x="137706" y="100965"/>
                </a:lnTo>
                <a:lnTo>
                  <a:pt x="135623" y="102870"/>
                </a:lnTo>
                <a:lnTo>
                  <a:pt x="138557" y="101600"/>
                </a:lnTo>
                <a:close/>
              </a:path>
              <a:path w="1214754" h="727710">
                <a:moveTo>
                  <a:pt x="139255" y="99542"/>
                </a:moveTo>
                <a:lnTo>
                  <a:pt x="136855" y="100330"/>
                </a:lnTo>
                <a:lnTo>
                  <a:pt x="137706" y="100965"/>
                </a:lnTo>
                <a:lnTo>
                  <a:pt x="139255" y="99542"/>
                </a:lnTo>
                <a:close/>
              </a:path>
              <a:path w="1214754" h="727710">
                <a:moveTo>
                  <a:pt x="141986" y="382270"/>
                </a:moveTo>
                <a:lnTo>
                  <a:pt x="141719" y="382473"/>
                </a:lnTo>
                <a:lnTo>
                  <a:pt x="141795" y="382600"/>
                </a:lnTo>
                <a:lnTo>
                  <a:pt x="141986" y="382270"/>
                </a:lnTo>
                <a:close/>
              </a:path>
              <a:path w="1214754" h="727710">
                <a:moveTo>
                  <a:pt x="143217" y="384810"/>
                </a:moveTo>
                <a:lnTo>
                  <a:pt x="141795" y="382600"/>
                </a:lnTo>
                <a:lnTo>
                  <a:pt x="139052" y="387350"/>
                </a:lnTo>
                <a:lnTo>
                  <a:pt x="143217" y="384810"/>
                </a:lnTo>
                <a:close/>
              </a:path>
              <a:path w="1214754" h="727710">
                <a:moveTo>
                  <a:pt x="143294" y="398322"/>
                </a:moveTo>
                <a:lnTo>
                  <a:pt x="142557" y="398538"/>
                </a:lnTo>
                <a:lnTo>
                  <a:pt x="142481" y="398780"/>
                </a:lnTo>
                <a:lnTo>
                  <a:pt x="143294" y="398322"/>
                </a:lnTo>
                <a:close/>
              </a:path>
              <a:path w="1214754" h="727710">
                <a:moveTo>
                  <a:pt x="143700" y="393700"/>
                </a:moveTo>
                <a:lnTo>
                  <a:pt x="142963" y="393700"/>
                </a:lnTo>
                <a:lnTo>
                  <a:pt x="141351" y="394462"/>
                </a:lnTo>
                <a:lnTo>
                  <a:pt x="143700" y="393700"/>
                </a:lnTo>
                <a:close/>
              </a:path>
              <a:path w="1214754" h="727710">
                <a:moveTo>
                  <a:pt x="147129" y="396240"/>
                </a:moveTo>
                <a:lnTo>
                  <a:pt x="143294" y="398322"/>
                </a:lnTo>
                <a:lnTo>
                  <a:pt x="146151" y="397510"/>
                </a:lnTo>
                <a:lnTo>
                  <a:pt x="147129" y="396240"/>
                </a:lnTo>
                <a:close/>
              </a:path>
              <a:path w="1214754" h="727710">
                <a:moveTo>
                  <a:pt x="157048" y="532282"/>
                </a:moveTo>
                <a:lnTo>
                  <a:pt x="154470" y="533400"/>
                </a:lnTo>
                <a:lnTo>
                  <a:pt x="156184" y="533400"/>
                </a:lnTo>
                <a:lnTo>
                  <a:pt x="157048" y="532282"/>
                </a:lnTo>
                <a:close/>
              </a:path>
              <a:path w="1214754" h="727710">
                <a:moveTo>
                  <a:pt x="160108" y="415290"/>
                </a:moveTo>
                <a:lnTo>
                  <a:pt x="159854" y="414020"/>
                </a:lnTo>
                <a:lnTo>
                  <a:pt x="159550" y="414553"/>
                </a:lnTo>
                <a:lnTo>
                  <a:pt x="160108" y="415290"/>
                </a:lnTo>
                <a:close/>
              </a:path>
              <a:path w="1214754" h="727710">
                <a:moveTo>
                  <a:pt x="169646" y="421640"/>
                </a:moveTo>
                <a:lnTo>
                  <a:pt x="166954" y="422910"/>
                </a:lnTo>
                <a:lnTo>
                  <a:pt x="167690" y="422910"/>
                </a:lnTo>
                <a:lnTo>
                  <a:pt x="167894" y="422960"/>
                </a:lnTo>
                <a:lnTo>
                  <a:pt x="169164" y="422910"/>
                </a:lnTo>
                <a:lnTo>
                  <a:pt x="169646" y="421640"/>
                </a:lnTo>
                <a:close/>
              </a:path>
              <a:path w="1214754" h="727710">
                <a:moveTo>
                  <a:pt x="173710" y="539927"/>
                </a:moveTo>
                <a:lnTo>
                  <a:pt x="172351" y="541020"/>
                </a:lnTo>
                <a:lnTo>
                  <a:pt x="173075" y="541020"/>
                </a:lnTo>
                <a:lnTo>
                  <a:pt x="173710" y="539927"/>
                </a:lnTo>
                <a:close/>
              </a:path>
              <a:path w="1214754" h="727710">
                <a:moveTo>
                  <a:pt x="174307" y="544830"/>
                </a:moveTo>
                <a:lnTo>
                  <a:pt x="173812" y="544830"/>
                </a:lnTo>
                <a:lnTo>
                  <a:pt x="173075" y="546100"/>
                </a:lnTo>
                <a:lnTo>
                  <a:pt x="172097" y="547370"/>
                </a:lnTo>
                <a:lnTo>
                  <a:pt x="174307" y="544830"/>
                </a:lnTo>
                <a:close/>
              </a:path>
              <a:path w="1214754" h="727710">
                <a:moveTo>
                  <a:pt x="174548" y="541020"/>
                </a:moveTo>
                <a:lnTo>
                  <a:pt x="173075" y="541020"/>
                </a:lnTo>
                <a:lnTo>
                  <a:pt x="172351" y="542290"/>
                </a:lnTo>
                <a:lnTo>
                  <a:pt x="174548" y="541020"/>
                </a:lnTo>
                <a:close/>
              </a:path>
              <a:path w="1214754" h="727710">
                <a:moveTo>
                  <a:pt x="180174" y="431800"/>
                </a:moveTo>
                <a:lnTo>
                  <a:pt x="177266" y="433768"/>
                </a:lnTo>
                <a:lnTo>
                  <a:pt x="178955" y="433070"/>
                </a:lnTo>
                <a:lnTo>
                  <a:pt x="179692" y="433070"/>
                </a:lnTo>
                <a:lnTo>
                  <a:pt x="180174" y="431800"/>
                </a:lnTo>
                <a:close/>
              </a:path>
              <a:path w="1214754" h="727710">
                <a:moveTo>
                  <a:pt x="183362" y="433070"/>
                </a:moveTo>
                <a:lnTo>
                  <a:pt x="179692" y="433070"/>
                </a:lnTo>
                <a:lnTo>
                  <a:pt x="177812" y="437934"/>
                </a:lnTo>
                <a:lnTo>
                  <a:pt x="183362" y="433070"/>
                </a:lnTo>
                <a:close/>
              </a:path>
              <a:path w="1214754" h="727710">
                <a:moveTo>
                  <a:pt x="189242" y="144780"/>
                </a:moveTo>
                <a:lnTo>
                  <a:pt x="188506" y="144780"/>
                </a:lnTo>
                <a:lnTo>
                  <a:pt x="188010" y="147320"/>
                </a:lnTo>
                <a:lnTo>
                  <a:pt x="188747" y="147320"/>
                </a:lnTo>
                <a:lnTo>
                  <a:pt x="189242" y="144780"/>
                </a:lnTo>
                <a:close/>
              </a:path>
              <a:path w="1214754" h="727710">
                <a:moveTo>
                  <a:pt x="193890" y="46990"/>
                </a:moveTo>
                <a:lnTo>
                  <a:pt x="191439" y="45720"/>
                </a:lnTo>
                <a:lnTo>
                  <a:pt x="191871" y="46037"/>
                </a:lnTo>
                <a:lnTo>
                  <a:pt x="193890" y="46990"/>
                </a:lnTo>
                <a:close/>
              </a:path>
              <a:path w="1214754" h="727710">
                <a:moveTo>
                  <a:pt x="195846" y="40640"/>
                </a:moveTo>
                <a:lnTo>
                  <a:pt x="194373" y="39497"/>
                </a:lnTo>
                <a:lnTo>
                  <a:pt x="194132" y="39370"/>
                </a:lnTo>
                <a:lnTo>
                  <a:pt x="194868" y="40640"/>
                </a:lnTo>
                <a:lnTo>
                  <a:pt x="195846" y="40640"/>
                </a:lnTo>
                <a:close/>
              </a:path>
              <a:path w="1214754" h="727710">
                <a:moveTo>
                  <a:pt x="196088" y="445770"/>
                </a:moveTo>
                <a:lnTo>
                  <a:pt x="195237" y="447078"/>
                </a:lnTo>
                <a:lnTo>
                  <a:pt x="196088" y="445770"/>
                </a:lnTo>
                <a:close/>
              </a:path>
              <a:path w="1214754" h="727710">
                <a:moveTo>
                  <a:pt x="198259" y="48615"/>
                </a:moveTo>
                <a:lnTo>
                  <a:pt x="198056" y="48260"/>
                </a:lnTo>
                <a:lnTo>
                  <a:pt x="198183" y="48590"/>
                </a:lnTo>
                <a:close/>
              </a:path>
              <a:path w="1214754" h="727710">
                <a:moveTo>
                  <a:pt x="199326" y="446532"/>
                </a:moveTo>
                <a:lnTo>
                  <a:pt x="198056" y="443230"/>
                </a:lnTo>
                <a:lnTo>
                  <a:pt x="198780" y="445770"/>
                </a:lnTo>
                <a:lnTo>
                  <a:pt x="199326" y="446532"/>
                </a:lnTo>
                <a:close/>
              </a:path>
              <a:path w="1214754" h="727710">
                <a:moveTo>
                  <a:pt x="199517" y="39370"/>
                </a:moveTo>
                <a:lnTo>
                  <a:pt x="198170" y="37465"/>
                </a:lnTo>
                <a:lnTo>
                  <a:pt x="198539" y="38100"/>
                </a:lnTo>
                <a:lnTo>
                  <a:pt x="199517" y="39370"/>
                </a:lnTo>
                <a:close/>
              </a:path>
              <a:path w="1214754" h="727710">
                <a:moveTo>
                  <a:pt x="199745" y="49072"/>
                </a:moveTo>
                <a:lnTo>
                  <a:pt x="199275" y="48260"/>
                </a:lnTo>
                <a:lnTo>
                  <a:pt x="199034" y="48260"/>
                </a:lnTo>
                <a:lnTo>
                  <a:pt x="198920" y="48818"/>
                </a:lnTo>
                <a:lnTo>
                  <a:pt x="199745" y="49072"/>
                </a:lnTo>
                <a:close/>
              </a:path>
              <a:path w="1214754" h="727710">
                <a:moveTo>
                  <a:pt x="200494" y="35560"/>
                </a:moveTo>
                <a:lnTo>
                  <a:pt x="199758" y="34290"/>
                </a:lnTo>
                <a:lnTo>
                  <a:pt x="200253" y="35560"/>
                </a:lnTo>
                <a:lnTo>
                  <a:pt x="200494" y="35560"/>
                </a:lnTo>
                <a:close/>
              </a:path>
              <a:path w="1214754" h="727710">
                <a:moveTo>
                  <a:pt x="200990" y="452120"/>
                </a:moveTo>
                <a:lnTo>
                  <a:pt x="199517" y="447040"/>
                </a:lnTo>
                <a:lnTo>
                  <a:pt x="200494" y="450850"/>
                </a:lnTo>
                <a:lnTo>
                  <a:pt x="200990" y="452120"/>
                </a:lnTo>
                <a:close/>
              </a:path>
              <a:path w="1214754" h="727710">
                <a:moveTo>
                  <a:pt x="200990" y="344170"/>
                </a:moveTo>
                <a:lnTo>
                  <a:pt x="200253" y="342900"/>
                </a:lnTo>
                <a:lnTo>
                  <a:pt x="198297" y="344170"/>
                </a:lnTo>
                <a:lnTo>
                  <a:pt x="200748" y="344170"/>
                </a:lnTo>
                <a:lnTo>
                  <a:pt x="200990" y="344170"/>
                </a:lnTo>
                <a:close/>
              </a:path>
              <a:path w="1214754" h="727710">
                <a:moveTo>
                  <a:pt x="201231" y="54610"/>
                </a:moveTo>
                <a:lnTo>
                  <a:pt x="198412" y="55880"/>
                </a:lnTo>
                <a:lnTo>
                  <a:pt x="199517" y="55880"/>
                </a:lnTo>
                <a:lnTo>
                  <a:pt x="200494" y="55562"/>
                </a:lnTo>
                <a:lnTo>
                  <a:pt x="201231" y="54610"/>
                </a:lnTo>
                <a:close/>
              </a:path>
              <a:path w="1214754" h="727710">
                <a:moveTo>
                  <a:pt x="202450" y="53340"/>
                </a:moveTo>
                <a:lnTo>
                  <a:pt x="201472" y="53340"/>
                </a:lnTo>
                <a:lnTo>
                  <a:pt x="200748" y="53543"/>
                </a:lnTo>
                <a:lnTo>
                  <a:pt x="202450" y="53340"/>
                </a:lnTo>
                <a:close/>
              </a:path>
              <a:path w="1214754" h="727710">
                <a:moveTo>
                  <a:pt x="202946" y="449999"/>
                </a:moveTo>
                <a:lnTo>
                  <a:pt x="201472" y="448310"/>
                </a:lnTo>
                <a:lnTo>
                  <a:pt x="202450" y="449580"/>
                </a:lnTo>
                <a:lnTo>
                  <a:pt x="202946" y="449999"/>
                </a:lnTo>
                <a:close/>
              </a:path>
              <a:path w="1214754" h="727710">
                <a:moveTo>
                  <a:pt x="203187" y="451104"/>
                </a:moveTo>
                <a:lnTo>
                  <a:pt x="201472" y="448729"/>
                </a:lnTo>
                <a:lnTo>
                  <a:pt x="201968" y="449580"/>
                </a:lnTo>
                <a:lnTo>
                  <a:pt x="203187" y="451104"/>
                </a:lnTo>
                <a:close/>
              </a:path>
              <a:path w="1214754" h="727710">
                <a:moveTo>
                  <a:pt x="203682" y="54610"/>
                </a:moveTo>
                <a:lnTo>
                  <a:pt x="201726" y="55880"/>
                </a:lnTo>
                <a:lnTo>
                  <a:pt x="201968" y="55880"/>
                </a:lnTo>
                <a:lnTo>
                  <a:pt x="201891" y="56070"/>
                </a:lnTo>
                <a:lnTo>
                  <a:pt x="202450" y="55880"/>
                </a:lnTo>
                <a:lnTo>
                  <a:pt x="203682" y="54610"/>
                </a:lnTo>
                <a:close/>
              </a:path>
              <a:path w="1214754" h="727710">
                <a:moveTo>
                  <a:pt x="203835" y="67703"/>
                </a:moveTo>
                <a:lnTo>
                  <a:pt x="203441" y="69037"/>
                </a:lnTo>
                <a:lnTo>
                  <a:pt x="203835" y="67703"/>
                </a:lnTo>
                <a:close/>
              </a:path>
              <a:path w="1214754" h="727710">
                <a:moveTo>
                  <a:pt x="203923" y="451383"/>
                </a:moveTo>
                <a:lnTo>
                  <a:pt x="203441" y="450850"/>
                </a:lnTo>
                <a:lnTo>
                  <a:pt x="203187" y="450850"/>
                </a:lnTo>
                <a:lnTo>
                  <a:pt x="201231" y="448310"/>
                </a:lnTo>
                <a:lnTo>
                  <a:pt x="200253" y="447040"/>
                </a:lnTo>
                <a:lnTo>
                  <a:pt x="201472" y="448729"/>
                </a:lnTo>
                <a:lnTo>
                  <a:pt x="203149" y="451040"/>
                </a:lnTo>
                <a:lnTo>
                  <a:pt x="203923" y="452120"/>
                </a:lnTo>
                <a:lnTo>
                  <a:pt x="203923" y="451802"/>
                </a:lnTo>
                <a:lnTo>
                  <a:pt x="203923" y="451383"/>
                </a:lnTo>
                <a:close/>
              </a:path>
              <a:path w="1214754" h="727710">
                <a:moveTo>
                  <a:pt x="203923" y="450850"/>
                </a:moveTo>
                <a:lnTo>
                  <a:pt x="202946" y="449999"/>
                </a:lnTo>
                <a:lnTo>
                  <a:pt x="203682" y="450850"/>
                </a:lnTo>
                <a:lnTo>
                  <a:pt x="203923" y="451040"/>
                </a:lnTo>
                <a:lnTo>
                  <a:pt x="203923" y="450850"/>
                </a:lnTo>
                <a:close/>
              </a:path>
              <a:path w="1214754" h="727710">
                <a:moveTo>
                  <a:pt x="204381" y="64503"/>
                </a:moveTo>
                <a:lnTo>
                  <a:pt x="203923" y="65112"/>
                </a:lnTo>
                <a:lnTo>
                  <a:pt x="202946" y="67805"/>
                </a:lnTo>
                <a:lnTo>
                  <a:pt x="203187" y="67805"/>
                </a:lnTo>
                <a:lnTo>
                  <a:pt x="203923" y="65608"/>
                </a:lnTo>
                <a:lnTo>
                  <a:pt x="204381" y="64503"/>
                </a:lnTo>
                <a:close/>
              </a:path>
              <a:path w="1214754" h="727710">
                <a:moveTo>
                  <a:pt x="204533" y="58420"/>
                </a:moveTo>
                <a:lnTo>
                  <a:pt x="203796" y="59791"/>
                </a:lnTo>
                <a:lnTo>
                  <a:pt x="203923" y="59690"/>
                </a:lnTo>
                <a:lnTo>
                  <a:pt x="204533" y="58420"/>
                </a:lnTo>
                <a:close/>
              </a:path>
              <a:path w="1214754" h="727710">
                <a:moveTo>
                  <a:pt x="204901" y="416560"/>
                </a:moveTo>
                <a:lnTo>
                  <a:pt x="204292" y="415925"/>
                </a:lnTo>
                <a:lnTo>
                  <a:pt x="201726" y="416560"/>
                </a:lnTo>
                <a:lnTo>
                  <a:pt x="204901" y="416560"/>
                </a:lnTo>
                <a:close/>
              </a:path>
              <a:path w="1214754" h="727710">
                <a:moveTo>
                  <a:pt x="204901" y="53340"/>
                </a:moveTo>
                <a:lnTo>
                  <a:pt x="202653" y="54864"/>
                </a:lnTo>
                <a:lnTo>
                  <a:pt x="203441" y="54610"/>
                </a:lnTo>
                <a:lnTo>
                  <a:pt x="204901" y="53340"/>
                </a:lnTo>
                <a:close/>
              </a:path>
              <a:path w="1214754" h="727710">
                <a:moveTo>
                  <a:pt x="205003" y="63017"/>
                </a:moveTo>
                <a:lnTo>
                  <a:pt x="204381" y="64503"/>
                </a:lnTo>
                <a:lnTo>
                  <a:pt x="204660" y="64135"/>
                </a:lnTo>
                <a:lnTo>
                  <a:pt x="205003" y="63017"/>
                </a:lnTo>
                <a:close/>
              </a:path>
              <a:path w="1214754" h="727710">
                <a:moveTo>
                  <a:pt x="205054" y="415734"/>
                </a:moveTo>
                <a:lnTo>
                  <a:pt x="203682" y="415290"/>
                </a:lnTo>
                <a:lnTo>
                  <a:pt x="204292" y="415925"/>
                </a:lnTo>
                <a:lnTo>
                  <a:pt x="205054" y="415734"/>
                </a:lnTo>
                <a:close/>
              </a:path>
              <a:path w="1214754" h="727710">
                <a:moveTo>
                  <a:pt x="205117" y="19875"/>
                </a:moveTo>
                <a:lnTo>
                  <a:pt x="203187" y="19050"/>
                </a:lnTo>
                <a:lnTo>
                  <a:pt x="204825" y="19977"/>
                </a:lnTo>
                <a:lnTo>
                  <a:pt x="205117" y="19875"/>
                </a:lnTo>
                <a:close/>
              </a:path>
              <a:path w="1214754" h="727710">
                <a:moveTo>
                  <a:pt x="205155" y="62915"/>
                </a:moveTo>
                <a:lnTo>
                  <a:pt x="203441" y="67805"/>
                </a:lnTo>
                <a:lnTo>
                  <a:pt x="203809" y="67716"/>
                </a:lnTo>
                <a:lnTo>
                  <a:pt x="205155" y="62915"/>
                </a:lnTo>
                <a:close/>
              </a:path>
              <a:path w="1214754" h="727710">
                <a:moveTo>
                  <a:pt x="205638" y="284480"/>
                </a:moveTo>
                <a:lnTo>
                  <a:pt x="203187" y="281940"/>
                </a:lnTo>
                <a:lnTo>
                  <a:pt x="202704" y="284480"/>
                </a:lnTo>
                <a:lnTo>
                  <a:pt x="205638" y="284480"/>
                </a:lnTo>
                <a:close/>
              </a:path>
              <a:path w="1214754" h="727710">
                <a:moveTo>
                  <a:pt x="205638" y="60947"/>
                </a:moveTo>
                <a:lnTo>
                  <a:pt x="205003" y="63017"/>
                </a:lnTo>
                <a:lnTo>
                  <a:pt x="205155" y="62661"/>
                </a:lnTo>
                <a:lnTo>
                  <a:pt x="205638" y="60947"/>
                </a:lnTo>
                <a:close/>
              </a:path>
              <a:path w="1214754" h="727710">
                <a:moveTo>
                  <a:pt x="205638" y="54610"/>
                </a:moveTo>
                <a:lnTo>
                  <a:pt x="203441" y="55880"/>
                </a:lnTo>
                <a:lnTo>
                  <a:pt x="203149" y="56362"/>
                </a:lnTo>
                <a:lnTo>
                  <a:pt x="205638" y="54610"/>
                </a:lnTo>
                <a:close/>
              </a:path>
              <a:path w="1214754" h="727710">
                <a:moveTo>
                  <a:pt x="206616" y="57150"/>
                </a:moveTo>
                <a:lnTo>
                  <a:pt x="205879" y="58420"/>
                </a:lnTo>
                <a:lnTo>
                  <a:pt x="204952" y="60833"/>
                </a:lnTo>
                <a:lnTo>
                  <a:pt x="204901" y="62230"/>
                </a:lnTo>
                <a:lnTo>
                  <a:pt x="205638" y="59690"/>
                </a:lnTo>
                <a:lnTo>
                  <a:pt x="206616" y="57150"/>
                </a:lnTo>
                <a:close/>
              </a:path>
              <a:path w="1214754" h="727710">
                <a:moveTo>
                  <a:pt x="206971" y="56057"/>
                </a:moveTo>
                <a:lnTo>
                  <a:pt x="206349" y="56857"/>
                </a:lnTo>
                <a:lnTo>
                  <a:pt x="205828" y="58102"/>
                </a:lnTo>
                <a:lnTo>
                  <a:pt x="206921" y="56197"/>
                </a:lnTo>
                <a:lnTo>
                  <a:pt x="206971" y="56057"/>
                </a:lnTo>
                <a:close/>
              </a:path>
              <a:path w="1214754" h="727710">
                <a:moveTo>
                  <a:pt x="206997" y="353834"/>
                </a:moveTo>
                <a:lnTo>
                  <a:pt x="203441" y="355600"/>
                </a:lnTo>
                <a:lnTo>
                  <a:pt x="201968" y="354330"/>
                </a:lnTo>
                <a:lnTo>
                  <a:pt x="200748" y="355600"/>
                </a:lnTo>
                <a:lnTo>
                  <a:pt x="204660" y="356870"/>
                </a:lnTo>
                <a:lnTo>
                  <a:pt x="206857" y="358140"/>
                </a:lnTo>
                <a:lnTo>
                  <a:pt x="206375" y="356870"/>
                </a:lnTo>
                <a:lnTo>
                  <a:pt x="206502" y="355600"/>
                </a:lnTo>
                <a:lnTo>
                  <a:pt x="206616" y="354330"/>
                </a:lnTo>
                <a:lnTo>
                  <a:pt x="206997" y="353834"/>
                </a:lnTo>
                <a:close/>
              </a:path>
              <a:path w="1214754" h="727710">
                <a:moveTo>
                  <a:pt x="207111" y="62661"/>
                </a:moveTo>
                <a:lnTo>
                  <a:pt x="206375" y="64871"/>
                </a:lnTo>
                <a:lnTo>
                  <a:pt x="206133" y="64135"/>
                </a:lnTo>
                <a:lnTo>
                  <a:pt x="206133" y="62179"/>
                </a:lnTo>
                <a:lnTo>
                  <a:pt x="206375" y="60706"/>
                </a:lnTo>
                <a:lnTo>
                  <a:pt x="205879" y="60947"/>
                </a:lnTo>
                <a:lnTo>
                  <a:pt x="203835" y="67703"/>
                </a:lnTo>
                <a:lnTo>
                  <a:pt x="204419" y="67564"/>
                </a:lnTo>
                <a:lnTo>
                  <a:pt x="205638" y="67564"/>
                </a:lnTo>
                <a:lnTo>
                  <a:pt x="206616" y="67805"/>
                </a:lnTo>
                <a:lnTo>
                  <a:pt x="206502" y="67564"/>
                </a:lnTo>
                <a:lnTo>
                  <a:pt x="206375" y="67322"/>
                </a:lnTo>
                <a:lnTo>
                  <a:pt x="206133" y="67322"/>
                </a:lnTo>
                <a:lnTo>
                  <a:pt x="206641" y="64871"/>
                </a:lnTo>
                <a:lnTo>
                  <a:pt x="207111" y="62661"/>
                </a:lnTo>
                <a:close/>
              </a:path>
              <a:path w="1214754" h="727710">
                <a:moveTo>
                  <a:pt x="207759" y="456793"/>
                </a:moveTo>
                <a:lnTo>
                  <a:pt x="203923" y="451802"/>
                </a:lnTo>
                <a:lnTo>
                  <a:pt x="204012" y="452120"/>
                </a:lnTo>
                <a:lnTo>
                  <a:pt x="207759" y="456793"/>
                </a:lnTo>
                <a:close/>
              </a:path>
              <a:path w="1214754" h="727710">
                <a:moveTo>
                  <a:pt x="207848" y="53340"/>
                </a:moveTo>
                <a:lnTo>
                  <a:pt x="206273" y="56959"/>
                </a:lnTo>
                <a:lnTo>
                  <a:pt x="206375" y="56794"/>
                </a:lnTo>
                <a:lnTo>
                  <a:pt x="207848" y="53340"/>
                </a:lnTo>
                <a:close/>
              </a:path>
              <a:path w="1214754" h="727710">
                <a:moveTo>
                  <a:pt x="207848" y="53340"/>
                </a:moveTo>
                <a:lnTo>
                  <a:pt x="206971" y="56057"/>
                </a:lnTo>
                <a:lnTo>
                  <a:pt x="206921" y="56197"/>
                </a:lnTo>
                <a:lnTo>
                  <a:pt x="206997" y="56070"/>
                </a:lnTo>
                <a:lnTo>
                  <a:pt x="206870" y="56362"/>
                </a:lnTo>
                <a:lnTo>
                  <a:pt x="206616" y="57137"/>
                </a:lnTo>
                <a:lnTo>
                  <a:pt x="207111" y="55880"/>
                </a:lnTo>
                <a:lnTo>
                  <a:pt x="207848" y="53340"/>
                </a:lnTo>
                <a:close/>
              </a:path>
              <a:path w="1214754" h="727710">
                <a:moveTo>
                  <a:pt x="208292" y="554621"/>
                </a:moveTo>
                <a:lnTo>
                  <a:pt x="207848" y="554990"/>
                </a:lnTo>
                <a:lnTo>
                  <a:pt x="208089" y="554990"/>
                </a:lnTo>
                <a:lnTo>
                  <a:pt x="208292" y="554621"/>
                </a:lnTo>
                <a:close/>
              </a:path>
              <a:path w="1214754" h="727710">
                <a:moveTo>
                  <a:pt x="208318" y="318617"/>
                </a:moveTo>
                <a:lnTo>
                  <a:pt x="206375" y="317500"/>
                </a:lnTo>
                <a:lnTo>
                  <a:pt x="206857" y="316230"/>
                </a:lnTo>
                <a:lnTo>
                  <a:pt x="206133" y="317500"/>
                </a:lnTo>
                <a:lnTo>
                  <a:pt x="200990" y="317500"/>
                </a:lnTo>
                <a:lnTo>
                  <a:pt x="208318" y="318617"/>
                </a:lnTo>
                <a:close/>
              </a:path>
              <a:path w="1214754" h="727710">
                <a:moveTo>
                  <a:pt x="208572" y="353060"/>
                </a:moveTo>
                <a:lnTo>
                  <a:pt x="207594" y="353060"/>
                </a:lnTo>
                <a:lnTo>
                  <a:pt x="206997" y="353834"/>
                </a:lnTo>
                <a:lnTo>
                  <a:pt x="208572" y="353060"/>
                </a:lnTo>
                <a:close/>
              </a:path>
              <a:path w="1214754" h="727710">
                <a:moveTo>
                  <a:pt x="208737" y="318681"/>
                </a:moveTo>
                <a:lnTo>
                  <a:pt x="208318" y="318617"/>
                </a:lnTo>
                <a:lnTo>
                  <a:pt x="208572" y="318770"/>
                </a:lnTo>
                <a:lnTo>
                  <a:pt x="208737" y="318681"/>
                </a:lnTo>
                <a:close/>
              </a:path>
              <a:path w="1214754" h="727710">
                <a:moveTo>
                  <a:pt x="208826" y="65608"/>
                </a:moveTo>
                <a:lnTo>
                  <a:pt x="208330" y="66090"/>
                </a:lnTo>
                <a:lnTo>
                  <a:pt x="207848" y="68783"/>
                </a:lnTo>
                <a:lnTo>
                  <a:pt x="207962" y="68541"/>
                </a:lnTo>
                <a:lnTo>
                  <a:pt x="208330" y="67068"/>
                </a:lnTo>
                <a:lnTo>
                  <a:pt x="208089" y="68046"/>
                </a:lnTo>
                <a:lnTo>
                  <a:pt x="208089" y="68300"/>
                </a:lnTo>
                <a:lnTo>
                  <a:pt x="208140" y="68046"/>
                </a:lnTo>
                <a:lnTo>
                  <a:pt x="208089" y="68541"/>
                </a:lnTo>
                <a:lnTo>
                  <a:pt x="207962" y="68783"/>
                </a:lnTo>
                <a:lnTo>
                  <a:pt x="207848" y="70256"/>
                </a:lnTo>
                <a:lnTo>
                  <a:pt x="208330" y="68541"/>
                </a:lnTo>
                <a:lnTo>
                  <a:pt x="208572" y="67068"/>
                </a:lnTo>
                <a:lnTo>
                  <a:pt x="208826" y="65608"/>
                </a:lnTo>
                <a:close/>
              </a:path>
              <a:path w="1214754" h="727710">
                <a:moveTo>
                  <a:pt x="209308" y="224790"/>
                </a:moveTo>
                <a:lnTo>
                  <a:pt x="208330" y="223520"/>
                </a:lnTo>
                <a:lnTo>
                  <a:pt x="205879" y="223520"/>
                </a:lnTo>
                <a:lnTo>
                  <a:pt x="207352" y="224790"/>
                </a:lnTo>
                <a:lnTo>
                  <a:pt x="209308" y="224790"/>
                </a:lnTo>
                <a:close/>
              </a:path>
              <a:path w="1214754" h="727710">
                <a:moveTo>
                  <a:pt x="209550" y="64630"/>
                </a:moveTo>
                <a:lnTo>
                  <a:pt x="209308" y="67068"/>
                </a:lnTo>
                <a:lnTo>
                  <a:pt x="209308" y="67322"/>
                </a:lnTo>
                <a:lnTo>
                  <a:pt x="209550" y="69278"/>
                </a:lnTo>
                <a:lnTo>
                  <a:pt x="209550" y="64630"/>
                </a:lnTo>
                <a:close/>
              </a:path>
              <a:path w="1214754" h="727710">
                <a:moveTo>
                  <a:pt x="209550" y="19050"/>
                </a:moveTo>
                <a:lnTo>
                  <a:pt x="208826" y="17780"/>
                </a:lnTo>
                <a:lnTo>
                  <a:pt x="207594" y="17780"/>
                </a:lnTo>
                <a:lnTo>
                  <a:pt x="209550" y="19050"/>
                </a:lnTo>
                <a:close/>
              </a:path>
              <a:path w="1214754" h="727710">
                <a:moveTo>
                  <a:pt x="210045" y="290830"/>
                </a:moveTo>
                <a:lnTo>
                  <a:pt x="207848" y="289560"/>
                </a:lnTo>
                <a:lnTo>
                  <a:pt x="208826" y="290830"/>
                </a:lnTo>
                <a:lnTo>
                  <a:pt x="210045" y="290830"/>
                </a:lnTo>
                <a:close/>
              </a:path>
              <a:path w="1214754" h="727710">
                <a:moveTo>
                  <a:pt x="210286" y="20320"/>
                </a:moveTo>
                <a:lnTo>
                  <a:pt x="207352" y="19050"/>
                </a:lnTo>
                <a:lnTo>
                  <a:pt x="205117" y="19875"/>
                </a:lnTo>
                <a:lnTo>
                  <a:pt x="206133" y="20320"/>
                </a:lnTo>
                <a:lnTo>
                  <a:pt x="208572" y="21590"/>
                </a:lnTo>
                <a:lnTo>
                  <a:pt x="210286" y="20320"/>
                </a:lnTo>
                <a:close/>
              </a:path>
              <a:path w="1214754" h="727710">
                <a:moveTo>
                  <a:pt x="210540" y="223520"/>
                </a:moveTo>
                <a:lnTo>
                  <a:pt x="210045" y="222250"/>
                </a:lnTo>
                <a:lnTo>
                  <a:pt x="209550" y="222250"/>
                </a:lnTo>
                <a:lnTo>
                  <a:pt x="210540" y="223520"/>
                </a:lnTo>
                <a:close/>
              </a:path>
              <a:path w="1214754" h="727710">
                <a:moveTo>
                  <a:pt x="212255" y="68580"/>
                </a:moveTo>
                <a:lnTo>
                  <a:pt x="212001" y="69850"/>
                </a:lnTo>
                <a:lnTo>
                  <a:pt x="212255" y="73025"/>
                </a:lnTo>
                <a:lnTo>
                  <a:pt x="212255" y="71120"/>
                </a:lnTo>
                <a:lnTo>
                  <a:pt x="212255" y="68580"/>
                </a:lnTo>
                <a:close/>
              </a:path>
              <a:path w="1214754" h="727710">
                <a:moveTo>
                  <a:pt x="212255" y="12700"/>
                </a:moveTo>
                <a:lnTo>
                  <a:pt x="210312" y="12319"/>
                </a:lnTo>
                <a:lnTo>
                  <a:pt x="210781" y="12700"/>
                </a:lnTo>
                <a:lnTo>
                  <a:pt x="212255" y="12700"/>
                </a:lnTo>
                <a:close/>
              </a:path>
              <a:path w="1214754" h="727710">
                <a:moveTo>
                  <a:pt x="212496" y="73660"/>
                </a:moveTo>
                <a:lnTo>
                  <a:pt x="212369" y="71120"/>
                </a:lnTo>
                <a:lnTo>
                  <a:pt x="212496" y="73660"/>
                </a:lnTo>
                <a:close/>
              </a:path>
              <a:path w="1214754" h="727710">
                <a:moveTo>
                  <a:pt x="213715" y="299720"/>
                </a:moveTo>
                <a:lnTo>
                  <a:pt x="213321" y="299364"/>
                </a:lnTo>
                <a:lnTo>
                  <a:pt x="212255" y="299720"/>
                </a:lnTo>
                <a:lnTo>
                  <a:pt x="213715" y="299720"/>
                </a:lnTo>
                <a:close/>
              </a:path>
              <a:path w="1214754" h="727710">
                <a:moveTo>
                  <a:pt x="214210" y="226060"/>
                </a:moveTo>
                <a:lnTo>
                  <a:pt x="213474" y="224790"/>
                </a:lnTo>
                <a:lnTo>
                  <a:pt x="213474" y="223520"/>
                </a:lnTo>
                <a:lnTo>
                  <a:pt x="210540" y="223520"/>
                </a:lnTo>
                <a:lnTo>
                  <a:pt x="210286" y="223520"/>
                </a:lnTo>
                <a:lnTo>
                  <a:pt x="210781" y="224790"/>
                </a:lnTo>
                <a:lnTo>
                  <a:pt x="211518" y="224790"/>
                </a:lnTo>
                <a:lnTo>
                  <a:pt x="210781" y="226060"/>
                </a:lnTo>
                <a:lnTo>
                  <a:pt x="214210" y="226060"/>
                </a:lnTo>
                <a:close/>
              </a:path>
              <a:path w="1214754" h="727710">
                <a:moveTo>
                  <a:pt x="214452" y="231140"/>
                </a:moveTo>
                <a:lnTo>
                  <a:pt x="213474" y="230505"/>
                </a:lnTo>
                <a:lnTo>
                  <a:pt x="213474" y="231140"/>
                </a:lnTo>
                <a:lnTo>
                  <a:pt x="214452" y="231140"/>
                </a:lnTo>
                <a:close/>
              </a:path>
              <a:path w="1214754" h="727710">
                <a:moveTo>
                  <a:pt x="216166" y="298450"/>
                </a:moveTo>
                <a:lnTo>
                  <a:pt x="212255" y="298450"/>
                </a:lnTo>
                <a:lnTo>
                  <a:pt x="213321" y="299364"/>
                </a:lnTo>
                <a:lnTo>
                  <a:pt x="216166" y="298450"/>
                </a:lnTo>
                <a:close/>
              </a:path>
              <a:path w="1214754" h="727710">
                <a:moveTo>
                  <a:pt x="217881" y="60706"/>
                </a:moveTo>
                <a:lnTo>
                  <a:pt x="217385" y="60223"/>
                </a:lnTo>
                <a:lnTo>
                  <a:pt x="217639" y="60706"/>
                </a:lnTo>
                <a:lnTo>
                  <a:pt x="217881" y="60947"/>
                </a:lnTo>
                <a:lnTo>
                  <a:pt x="217881" y="60706"/>
                </a:lnTo>
                <a:close/>
              </a:path>
              <a:path w="1214754" h="727710">
                <a:moveTo>
                  <a:pt x="218122" y="65849"/>
                </a:moveTo>
                <a:lnTo>
                  <a:pt x="217881" y="65849"/>
                </a:lnTo>
                <a:lnTo>
                  <a:pt x="218122" y="66090"/>
                </a:lnTo>
                <a:lnTo>
                  <a:pt x="218122" y="65849"/>
                </a:lnTo>
                <a:close/>
              </a:path>
              <a:path w="1214754" h="727710">
                <a:moveTo>
                  <a:pt x="219354" y="217170"/>
                </a:moveTo>
                <a:lnTo>
                  <a:pt x="216941" y="216128"/>
                </a:lnTo>
                <a:lnTo>
                  <a:pt x="214947" y="217170"/>
                </a:lnTo>
                <a:lnTo>
                  <a:pt x="216166" y="217170"/>
                </a:lnTo>
                <a:lnTo>
                  <a:pt x="219354" y="217170"/>
                </a:lnTo>
                <a:close/>
              </a:path>
              <a:path w="1214754" h="727710">
                <a:moveTo>
                  <a:pt x="219837" y="69850"/>
                </a:moveTo>
                <a:lnTo>
                  <a:pt x="219151" y="67310"/>
                </a:lnTo>
                <a:lnTo>
                  <a:pt x="218859" y="67310"/>
                </a:lnTo>
                <a:lnTo>
                  <a:pt x="219837" y="69850"/>
                </a:lnTo>
                <a:close/>
              </a:path>
              <a:path w="1214754" h="727710">
                <a:moveTo>
                  <a:pt x="220078" y="71120"/>
                </a:moveTo>
                <a:lnTo>
                  <a:pt x="219837" y="69850"/>
                </a:lnTo>
                <a:lnTo>
                  <a:pt x="219595" y="69850"/>
                </a:lnTo>
                <a:lnTo>
                  <a:pt x="220078" y="71120"/>
                </a:lnTo>
                <a:close/>
              </a:path>
              <a:path w="1214754" h="727710">
                <a:moveTo>
                  <a:pt x="220205" y="165735"/>
                </a:moveTo>
                <a:lnTo>
                  <a:pt x="219595" y="165100"/>
                </a:lnTo>
                <a:lnTo>
                  <a:pt x="218617" y="165100"/>
                </a:lnTo>
                <a:lnTo>
                  <a:pt x="220205" y="165735"/>
                </a:lnTo>
                <a:close/>
              </a:path>
              <a:path w="1214754" h="727710">
                <a:moveTo>
                  <a:pt x="220205" y="57150"/>
                </a:moveTo>
                <a:lnTo>
                  <a:pt x="219354" y="55880"/>
                </a:lnTo>
                <a:lnTo>
                  <a:pt x="219595" y="57150"/>
                </a:lnTo>
                <a:lnTo>
                  <a:pt x="220205" y="57150"/>
                </a:lnTo>
                <a:close/>
              </a:path>
              <a:path w="1214754" h="727710">
                <a:moveTo>
                  <a:pt x="220332" y="60109"/>
                </a:moveTo>
                <a:lnTo>
                  <a:pt x="217385" y="55880"/>
                </a:lnTo>
                <a:lnTo>
                  <a:pt x="218859" y="58420"/>
                </a:lnTo>
                <a:lnTo>
                  <a:pt x="220332" y="60109"/>
                </a:lnTo>
                <a:close/>
              </a:path>
              <a:path w="1214754" h="727710">
                <a:moveTo>
                  <a:pt x="221056" y="60960"/>
                </a:moveTo>
                <a:lnTo>
                  <a:pt x="220332" y="60109"/>
                </a:lnTo>
                <a:lnTo>
                  <a:pt x="220916" y="60960"/>
                </a:lnTo>
                <a:lnTo>
                  <a:pt x="221056" y="60960"/>
                </a:lnTo>
                <a:close/>
              </a:path>
              <a:path w="1214754" h="727710">
                <a:moveTo>
                  <a:pt x="221627" y="58839"/>
                </a:moveTo>
                <a:lnTo>
                  <a:pt x="220332" y="57150"/>
                </a:lnTo>
                <a:lnTo>
                  <a:pt x="220205" y="57150"/>
                </a:lnTo>
                <a:lnTo>
                  <a:pt x="221056" y="58420"/>
                </a:lnTo>
                <a:lnTo>
                  <a:pt x="221627" y="58839"/>
                </a:lnTo>
                <a:close/>
              </a:path>
              <a:path w="1214754" h="727710">
                <a:moveTo>
                  <a:pt x="221716" y="62649"/>
                </a:moveTo>
                <a:lnTo>
                  <a:pt x="221551" y="62230"/>
                </a:lnTo>
                <a:lnTo>
                  <a:pt x="221462" y="61734"/>
                </a:lnTo>
                <a:lnTo>
                  <a:pt x="220916" y="60960"/>
                </a:lnTo>
                <a:lnTo>
                  <a:pt x="220573" y="60960"/>
                </a:lnTo>
                <a:lnTo>
                  <a:pt x="221716" y="62649"/>
                </a:lnTo>
                <a:close/>
              </a:path>
              <a:path w="1214754" h="727710">
                <a:moveTo>
                  <a:pt x="221792" y="62230"/>
                </a:moveTo>
                <a:lnTo>
                  <a:pt x="221399" y="61468"/>
                </a:lnTo>
                <a:lnTo>
                  <a:pt x="221462" y="61734"/>
                </a:lnTo>
                <a:lnTo>
                  <a:pt x="221792" y="62230"/>
                </a:lnTo>
                <a:close/>
              </a:path>
              <a:path w="1214754" h="727710">
                <a:moveTo>
                  <a:pt x="222288" y="63500"/>
                </a:moveTo>
                <a:lnTo>
                  <a:pt x="221716" y="62649"/>
                </a:lnTo>
                <a:lnTo>
                  <a:pt x="222046" y="63500"/>
                </a:lnTo>
                <a:lnTo>
                  <a:pt x="222288" y="63500"/>
                </a:lnTo>
                <a:close/>
              </a:path>
              <a:path w="1214754" h="727710">
                <a:moveTo>
                  <a:pt x="223266" y="59690"/>
                </a:moveTo>
                <a:lnTo>
                  <a:pt x="221551" y="57785"/>
                </a:lnTo>
                <a:lnTo>
                  <a:pt x="222046" y="58420"/>
                </a:lnTo>
                <a:lnTo>
                  <a:pt x="223266" y="59690"/>
                </a:lnTo>
                <a:close/>
              </a:path>
              <a:path w="1214754" h="727710">
                <a:moveTo>
                  <a:pt x="223634" y="65405"/>
                </a:moveTo>
                <a:lnTo>
                  <a:pt x="223266" y="64770"/>
                </a:lnTo>
                <a:lnTo>
                  <a:pt x="223024" y="64770"/>
                </a:lnTo>
                <a:lnTo>
                  <a:pt x="223634" y="65405"/>
                </a:lnTo>
                <a:close/>
              </a:path>
              <a:path w="1214754" h="727710">
                <a:moveTo>
                  <a:pt x="225463" y="55079"/>
                </a:moveTo>
                <a:lnTo>
                  <a:pt x="224243" y="54102"/>
                </a:lnTo>
                <a:lnTo>
                  <a:pt x="224739" y="54584"/>
                </a:lnTo>
                <a:lnTo>
                  <a:pt x="225463" y="55079"/>
                </a:lnTo>
                <a:close/>
              </a:path>
              <a:path w="1214754" h="727710">
                <a:moveTo>
                  <a:pt x="225831" y="55245"/>
                </a:moveTo>
                <a:lnTo>
                  <a:pt x="225717" y="54610"/>
                </a:lnTo>
                <a:lnTo>
                  <a:pt x="223266" y="53340"/>
                </a:lnTo>
                <a:lnTo>
                  <a:pt x="225831" y="55245"/>
                </a:lnTo>
                <a:close/>
              </a:path>
              <a:path w="1214754" h="727710">
                <a:moveTo>
                  <a:pt x="225894" y="58737"/>
                </a:moveTo>
                <a:lnTo>
                  <a:pt x="225717" y="58420"/>
                </a:lnTo>
                <a:lnTo>
                  <a:pt x="225463" y="58420"/>
                </a:lnTo>
                <a:lnTo>
                  <a:pt x="225894" y="58737"/>
                </a:lnTo>
                <a:close/>
              </a:path>
              <a:path w="1214754" h="727710">
                <a:moveTo>
                  <a:pt x="226199" y="66040"/>
                </a:moveTo>
                <a:lnTo>
                  <a:pt x="225628" y="65062"/>
                </a:lnTo>
                <a:lnTo>
                  <a:pt x="226136" y="66040"/>
                </a:lnTo>
                <a:close/>
              </a:path>
              <a:path w="1214754" h="727710">
                <a:moveTo>
                  <a:pt x="226695" y="55880"/>
                </a:moveTo>
                <a:lnTo>
                  <a:pt x="225831" y="55245"/>
                </a:lnTo>
                <a:lnTo>
                  <a:pt x="225958" y="55880"/>
                </a:lnTo>
                <a:lnTo>
                  <a:pt x="226695" y="55880"/>
                </a:lnTo>
                <a:close/>
              </a:path>
              <a:path w="1214754" h="727710">
                <a:moveTo>
                  <a:pt x="226707" y="67106"/>
                </a:moveTo>
                <a:lnTo>
                  <a:pt x="226136" y="66040"/>
                </a:lnTo>
                <a:lnTo>
                  <a:pt x="225463" y="66040"/>
                </a:lnTo>
                <a:lnTo>
                  <a:pt x="226707" y="67106"/>
                </a:lnTo>
                <a:close/>
              </a:path>
              <a:path w="1214754" h="727710">
                <a:moveTo>
                  <a:pt x="227177" y="59690"/>
                </a:moveTo>
                <a:lnTo>
                  <a:pt x="226199" y="58420"/>
                </a:lnTo>
                <a:lnTo>
                  <a:pt x="225717" y="58420"/>
                </a:lnTo>
                <a:lnTo>
                  <a:pt x="225933" y="58737"/>
                </a:lnTo>
                <a:lnTo>
                  <a:pt x="227177" y="59690"/>
                </a:lnTo>
                <a:close/>
              </a:path>
              <a:path w="1214754" h="727710">
                <a:moveTo>
                  <a:pt x="227355" y="56108"/>
                </a:moveTo>
                <a:lnTo>
                  <a:pt x="227177" y="55880"/>
                </a:lnTo>
                <a:lnTo>
                  <a:pt x="226936" y="55880"/>
                </a:lnTo>
                <a:lnTo>
                  <a:pt x="227355" y="56108"/>
                </a:lnTo>
                <a:close/>
              </a:path>
              <a:path w="1214754" h="727710">
                <a:moveTo>
                  <a:pt x="228409" y="57150"/>
                </a:moveTo>
                <a:lnTo>
                  <a:pt x="227838" y="56718"/>
                </a:lnTo>
                <a:lnTo>
                  <a:pt x="228155" y="57137"/>
                </a:lnTo>
                <a:lnTo>
                  <a:pt x="228409" y="57150"/>
                </a:lnTo>
                <a:close/>
              </a:path>
              <a:path w="1214754" h="727710">
                <a:moveTo>
                  <a:pt x="229730" y="57404"/>
                </a:moveTo>
                <a:lnTo>
                  <a:pt x="229387" y="57150"/>
                </a:lnTo>
                <a:lnTo>
                  <a:pt x="229730" y="57404"/>
                </a:lnTo>
                <a:close/>
              </a:path>
              <a:path w="1214754" h="727710">
                <a:moveTo>
                  <a:pt x="230924" y="54546"/>
                </a:moveTo>
                <a:lnTo>
                  <a:pt x="229628" y="53848"/>
                </a:lnTo>
                <a:lnTo>
                  <a:pt x="230124" y="54343"/>
                </a:lnTo>
                <a:lnTo>
                  <a:pt x="230924" y="54546"/>
                </a:lnTo>
                <a:close/>
              </a:path>
              <a:path w="1214754" h="727710">
                <a:moveTo>
                  <a:pt x="233299" y="55816"/>
                </a:moveTo>
                <a:lnTo>
                  <a:pt x="231101" y="54584"/>
                </a:lnTo>
                <a:lnTo>
                  <a:pt x="230924" y="54546"/>
                </a:lnTo>
                <a:lnTo>
                  <a:pt x="233299" y="55816"/>
                </a:lnTo>
                <a:close/>
              </a:path>
              <a:path w="1214754" h="727710">
                <a:moveTo>
                  <a:pt x="233553" y="157480"/>
                </a:moveTo>
                <a:lnTo>
                  <a:pt x="231584" y="156210"/>
                </a:lnTo>
                <a:lnTo>
                  <a:pt x="232562" y="156210"/>
                </a:lnTo>
                <a:lnTo>
                  <a:pt x="233413" y="156438"/>
                </a:lnTo>
                <a:lnTo>
                  <a:pt x="233057" y="156210"/>
                </a:lnTo>
                <a:lnTo>
                  <a:pt x="230606" y="154940"/>
                </a:lnTo>
                <a:lnTo>
                  <a:pt x="230365" y="154940"/>
                </a:lnTo>
                <a:lnTo>
                  <a:pt x="230606" y="156210"/>
                </a:lnTo>
                <a:lnTo>
                  <a:pt x="233553" y="157480"/>
                </a:lnTo>
                <a:close/>
              </a:path>
              <a:path w="1214754" h="727710">
                <a:moveTo>
                  <a:pt x="234162" y="51181"/>
                </a:moveTo>
                <a:lnTo>
                  <a:pt x="233794" y="50800"/>
                </a:lnTo>
                <a:lnTo>
                  <a:pt x="232816" y="50800"/>
                </a:lnTo>
                <a:lnTo>
                  <a:pt x="234162" y="51181"/>
                </a:lnTo>
                <a:close/>
              </a:path>
              <a:path w="1214754" h="727710">
                <a:moveTo>
                  <a:pt x="234530" y="148590"/>
                </a:moveTo>
                <a:lnTo>
                  <a:pt x="229146" y="147320"/>
                </a:lnTo>
                <a:lnTo>
                  <a:pt x="234530" y="149860"/>
                </a:lnTo>
                <a:lnTo>
                  <a:pt x="234530" y="148590"/>
                </a:lnTo>
                <a:close/>
              </a:path>
              <a:path w="1214754" h="727710">
                <a:moveTo>
                  <a:pt x="235013" y="50800"/>
                </a:moveTo>
                <a:lnTo>
                  <a:pt x="233057" y="49530"/>
                </a:lnTo>
                <a:lnTo>
                  <a:pt x="234530" y="50800"/>
                </a:lnTo>
                <a:lnTo>
                  <a:pt x="235013" y="50800"/>
                </a:lnTo>
                <a:close/>
              </a:path>
              <a:path w="1214754" h="727710">
                <a:moveTo>
                  <a:pt x="235534" y="47371"/>
                </a:moveTo>
                <a:lnTo>
                  <a:pt x="235013" y="46990"/>
                </a:lnTo>
                <a:lnTo>
                  <a:pt x="235419" y="47332"/>
                </a:lnTo>
                <a:close/>
              </a:path>
              <a:path w="1214754" h="727710">
                <a:moveTo>
                  <a:pt x="235991" y="50800"/>
                </a:moveTo>
                <a:lnTo>
                  <a:pt x="233794" y="49530"/>
                </a:lnTo>
                <a:lnTo>
                  <a:pt x="235508" y="50800"/>
                </a:lnTo>
                <a:lnTo>
                  <a:pt x="235991" y="50800"/>
                </a:lnTo>
                <a:close/>
              </a:path>
              <a:path w="1214754" h="727710">
                <a:moveTo>
                  <a:pt x="236359" y="42595"/>
                </a:moveTo>
                <a:lnTo>
                  <a:pt x="236245" y="42341"/>
                </a:lnTo>
                <a:lnTo>
                  <a:pt x="231101" y="42595"/>
                </a:lnTo>
                <a:lnTo>
                  <a:pt x="236359" y="42595"/>
                </a:lnTo>
                <a:close/>
              </a:path>
              <a:path w="1214754" h="727710">
                <a:moveTo>
                  <a:pt x="236728" y="31330"/>
                </a:moveTo>
                <a:lnTo>
                  <a:pt x="236486" y="30835"/>
                </a:lnTo>
                <a:lnTo>
                  <a:pt x="235991" y="30835"/>
                </a:lnTo>
                <a:lnTo>
                  <a:pt x="236245" y="31089"/>
                </a:lnTo>
                <a:lnTo>
                  <a:pt x="236486" y="31089"/>
                </a:lnTo>
                <a:lnTo>
                  <a:pt x="236728" y="31330"/>
                </a:lnTo>
                <a:close/>
              </a:path>
              <a:path w="1214754" h="727710">
                <a:moveTo>
                  <a:pt x="236969" y="31572"/>
                </a:moveTo>
                <a:lnTo>
                  <a:pt x="236728" y="31330"/>
                </a:lnTo>
                <a:lnTo>
                  <a:pt x="236969" y="31826"/>
                </a:lnTo>
                <a:lnTo>
                  <a:pt x="236969" y="31572"/>
                </a:lnTo>
                <a:close/>
              </a:path>
              <a:path w="1214754" h="727710">
                <a:moveTo>
                  <a:pt x="237464" y="33045"/>
                </a:moveTo>
                <a:lnTo>
                  <a:pt x="236728" y="31826"/>
                </a:lnTo>
                <a:lnTo>
                  <a:pt x="236728" y="32067"/>
                </a:lnTo>
                <a:lnTo>
                  <a:pt x="236486" y="32308"/>
                </a:lnTo>
                <a:lnTo>
                  <a:pt x="237464" y="33045"/>
                </a:lnTo>
                <a:close/>
              </a:path>
              <a:path w="1214754" h="727710">
                <a:moveTo>
                  <a:pt x="237705" y="149225"/>
                </a:moveTo>
                <a:lnTo>
                  <a:pt x="236245" y="148590"/>
                </a:lnTo>
                <a:lnTo>
                  <a:pt x="235750" y="148590"/>
                </a:lnTo>
                <a:lnTo>
                  <a:pt x="237705" y="149225"/>
                </a:lnTo>
                <a:close/>
              </a:path>
              <a:path w="1214754" h="727710">
                <a:moveTo>
                  <a:pt x="237845" y="158292"/>
                </a:moveTo>
                <a:lnTo>
                  <a:pt x="236105" y="157175"/>
                </a:lnTo>
                <a:lnTo>
                  <a:pt x="233413" y="156438"/>
                </a:lnTo>
                <a:lnTo>
                  <a:pt x="235013" y="157480"/>
                </a:lnTo>
                <a:lnTo>
                  <a:pt x="237845" y="158292"/>
                </a:lnTo>
                <a:close/>
              </a:path>
              <a:path w="1214754" h="727710">
                <a:moveTo>
                  <a:pt x="239179" y="41859"/>
                </a:moveTo>
                <a:lnTo>
                  <a:pt x="238937" y="41122"/>
                </a:lnTo>
                <a:lnTo>
                  <a:pt x="234530" y="38188"/>
                </a:lnTo>
                <a:lnTo>
                  <a:pt x="235254" y="39649"/>
                </a:lnTo>
                <a:lnTo>
                  <a:pt x="236245" y="40627"/>
                </a:lnTo>
                <a:lnTo>
                  <a:pt x="239179" y="41859"/>
                </a:lnTo>
                <a:close/>
              </a:path>
              <a:path w="1214754" h="727710">
                <a:moveTo>
                  <a:pt x="239420" y="30810"/>
                </a:moveTo>
                <a:lnTo>
                  <a:pt x="238201" y="30480"/>
                </a:lnTo>
                <a:lnTo>
                  <a:pt x="239420" y="31750"/>
                </a:lnTo>
                <a:lnTo>
                  <a:pt x="239420" y="30810"/>
                </a:lnTo>
                <a:close/>
              </a:path>
              <a:path w="1214754" h="727710">
                <a:moveTo>
                  <a:pt x="239509" y="22047"/>
                </a:moveTo>
                <a:lnTo>
                  <a:pt x="239369" y="21640"/>
                </a:lnTo>
                <a:lnTo>
                  <a:pt x="238937" y="21539"/>
                </a:lnTo>
                <a:lnTo>
                  <a:pt x="239509" y="22047"/>
                </a:lnTo>
                <a:close/>
              </a:path>
              <a:path w="1214754" h="727710">
                <a:moveTo>
                  <a:pt x="239661" y="149860"/>
                </a:moveTo>
                <a:lnTo>
                  <a:pt x="237705" y="149225"/>
                </a:lnTo>
                <a:lnTo>
                  <a:pt x="239179" y="149860"/>
                </a:lnTo>
                <a:lnTo>
                  <a:pt x="239661" y="149860"/>
                </a:lnTo>
                <a:close/>
              </a:path>
              <a:path w="1214754" h="727710">
                <a:moveTo>
                  <a:pt x="240157" y="42595"/>
                </a:moveTo>
                <a:lnTo>
                  <a:pt x="236359" y="42595"/>
                </a:lnTo>
                <a:lnTo>
                  <a:pt x="236486" y="42837"/>
                </a:lnTo>
                <a:lnTo>
                  <a:pt x="239915" y="42837"/>
                </a:lnTo>
                <a:lnTo>
                  <a:pt x="240157" y="42595"/>
                </a:lnTo>
                <a:close/>
              </a:path>
              <a:path w="1214754" h="727710">
                <a:moveTo>
                  <a:pt x="240309" y="45034"/>
                </a:moveTo>
                <a:lnTo>
                  <a:pt x="237705" y="44450"/>
                </a:lnTo>
                <a:lnTo>
                  <a:pt x="236575" y="44450"/>
                </a:lnTo>
                <a:lnTo>
                  <a:pt x="235991" y="44056"/>
                </a:lnTo>
                <a:lnTo>
                  <a:pt x="234276" y="44310"/>
                </a:lnTo>
                <a:lnTo>
                  <a:pt x="233299" y="44056"/>
                </a:lnTo>
                <a:lnTo>
                  <a:pt x="234772" y="44551"/>
                </a:lnTo>
                <a:lnTo>
                  <a:pt x="236728" y="44551"/>
                </a:lnTo>
                <a:lnTo>
                  <a:pt x="240309" y="45034"/>
                </a:lnTo>
                <a:close/>
              </a:path>
              <a:path w="1214754" h="727710">
                <a:moveTo>
                  <a:pt x="240652" y="42837"/>
                </a:moveTo>
                <a:lnTo>
                  <a:pt x="239915" y="42837"/>
                </a:lnTo>
                <a:lnTo>
                  <a:pt x="239420" y="43332"/>
                </a:lnTo>
                <a:lnTo>
                  <a:pt x="240652" y="42837"/>
                </a:lnTo>
                <a:close/>
              </a:path>
              <a:path w="1214754" h="727710">
                <a:moveTo>
                  <a:pt x="240893" y="23253"/>
                </a:moveTo>
                <a:lnTo>
                  <a:pt x="239509" y="22047"/>
                </a:lnTo>
                <a:lnTo>
                  <a:pt x="239661" y="22517"/>
                </a:lnTo>
                <a:lnTo>
                  <a:pt x="240893" y="23253"/>
                </a:lnTo>
                <a:close/>
              </a:path>
              <a:path w="1214754" h="727710">
                <a:moveTo>
                  <a:pt x="240995" y="31242"/>
                </a:moveTo>
                <a:lnTo>
                  <a:pt x="240398" y="29210"/>
                </a:lnTo>
                <a:lnTo>
                  <a:pt x="238937" y="27940"/>
                </a:lnTo>
                <a:lnTo>
                  <a:pt x="239369" y="30200"/>
                </a:lnTo>
                <a:lnTo>
                  <a:pt x="239420" y="30810"/>
                </a:lnTo>
                <a:lnTo>
                  <a:pt x="240995" y="31242"/>
                </a:lnTo>
                <a:close/>
              </a:path>
              <a:path w="1214754" h="727710">
                <a:moveTo>
                  <a:pt x="241630" y="151130"/>
                </a:moveTo>
                <a:lnTo>
                  <a:pt x="241376" y="150812"/>
                </a:lnTo>
                <a:lnTo>
                  <a:pt x="239179" y="149860"/>
                </a:lnTo>
                <a:lnTo>
                  <a:pt x="237959" y="149860"/>
                </a:lnTo>
                <a:lnTo>
                  <a:pt x="241630" y="151130"/>
                </a:lnTo>
                <a:close/>
              </a:path>
              <a:path w="1214754" h="727710">
                <a:moveTo>
                  <a:pt x="242354" y="23736"/>
                </a:moveTo>
                <a:lnTo>
                  <a:pt x="240893" y="23012"/>
                </a:lnTo>
                <a:lnTo>
                  <a:pt x="241134" y="23253"/>
                </a:lnTo>
                <a:lnTo>
                  <a:pt x="241630" y="23495"/>
                </a:lnTo>
                <a:lnTo>
                  <a:pt x="242354" y="23736"/>
                </a:lnTo>
                <a:close/>
              </a:path>
              <a:path w="1214754" h="727710">
                <a:moveTo>
                  <a:pt x="242849" y="31750"/>
                </a:moveTo>
                <a:lnTo>
                  <a:pt x="240995" y="31242"/>
                </a:lnTo>
                <a:lnTo>
                  <a:pt x="241134" y="31750"/>
                </a:lnTo>
                <a:lnTo>
                  <a:pt x="242849" y="31750"/>
                </a:lnTo>
                <a:close/>
              </a:path>
              <a:path w="1214754" h="727710">
                <a:moveTo>
                  <a:pt x="243484" y="43700"/>
                </a:moveTo>
                <a:lnTo>
                  <a:pt x="240652" y="43180"/>
                </a:lnTo>
                <a:lnTo>
                  <a:pt x="243344" y="44450"/>
                </a:lnTo>
                <a:lnTo>
                  <a:pt x="243370" y="44259"/>
                </a:lnTo>
                <a:lnTo>
                  <a:pt x="243420" y="44018"/>
                </a:lnTo>
                <a:lnTo>
                  <a:pt x="243484" y="43700"/>
                </a:lnTo>
                <a:close/>
              </a:path>
              <a:path w="1214754" h="727710">
                <a:moveTo>
                  <a:pt x="243586" y="43180"/>
                </a:moveTo>
                <a:lnTo>
                  <a:pt x="243344" y="43180"/>
                </a:lnTo>
                <a:lnTo>
                  <a:pt x="243573" y="43243"/>
                </a:lnTo>
                <a:close/>
              </a:path>
              <a:path w="1214754" h="727710">
                <a:moveTo>
                  <a:pt x="244068" y="35560"/>
                </a:moveTo>
                <a:lnTo>
                  <a:pt x="243090" y="34290"/>
                </a:lnTo>
                <a:lnTo>
                  <a:pt x="241134" y="33020"/>
                </a:lnTo>
                <a:lnTo>
                  <a:pt x="240652" y="33020"/>
                </a:lnTo>
                <a:lnTo>
                  <a:pt x="239420" y="31750"/>
                </a:lnTo>
                <a:lnTo>
                  <a:pt x="239420" y="33020"/>
                </a:lnTo>
                <a:lnTo>
                  <a:pt x="242849" y="35560"/>
                </a:lnTo>
                <a:lnTo>
                  <a:pt x="244068" y="35560"/>
                </a:lnTo>
                <a:close/>
              </a:path>
              <a:path w="1214754" h="727710">
                <a:moveTo>
                  <a:pt x="244805" y="43624"/>
                </a:moveTo>
                <a:lnTo>
                  <a:pt x="243573" y="43243"/>
                </a:lnTo>
                <a:lnTo>
                  <a:pt x="243484" y="43700"/>
                </a:lnTo>
                <a:lnTo>
                  <a:pt x="244805" y="43942"/>
                </a:lnTo>
                <a:lnTo>
                  <a:pt x="244805" y="43624"/>
                </a:lnTo>
                <a:close/>
              </a:path>
              <a:path w="1214754" h="727710">
                <a:moveTo>
                  <a:pt x="245059" y="45720"/>
                </a:moveTo>
                <a:lnTo>
                  <a:pt x="240309" y="45034"/>
                </a:lnTo>
                <a:lnTo>
                  <a:pt x="243344" y="45707"/>
                </a:lnTo>
                <a:lnTo>
                  <a:pt x="245059" y="45720"/>
                </a:lnTo>
                <a:close/>
              </a:path>
              <a:path w="1214754" h="727710">
                <a:moveTo>
                  <a:pt x="245211" y="216954"/>
                </a:moveTo>
                <a:lnTo>
                  <a:pt x="245059" y="215900"/>
                </a:lnTo>
                <a:lnTo>
                  <a:pt x="244919" y="216179"/>
                </a:lnTo>
                <a:lnTo>
                  <a:pt x="245211" y="216954"/>
                </a:lnTo>
                <a:close/>
              </a:path>
              <a:path w="1214754" h="727710">
                <a:moveTo>
                  <a:pt x="245300" y="23012"/>
                </a:moveTo>
                <a:lnTo>
                  <a:pt x="243725" y="21780"/>
                </a:lnTo>
                <a:lnTo>
                  <a:pt x="243090" y="21297"/>
                </a:lnTo>
                <a:lnTo>
                  <a:pt x="242354" y="21780"/>
                </a:lnTo>
                <a:lnTo>
                  <a:pt x="239179" y="21043"/>
                </a:lnTo>
                <a:lnTo>
                  <a:pt x="239369" y="21640"/>
                </a:lnTo>
                <a:lnTo>
                  <a:pt x="245300" y="23012"/>
                </a:lnTo>
                <a:close/>
              </a:path>
              <a:path w="1214754" h="727710">
                <a:moveTo>
                  <a:pt x="246519" y="27940"/>
                </a:moveTo>
                <a:lnTo>
                  <a:pt x="246278" y="27940"/>
                </a:lnTo>
                <a:lnTo>
                  <a:pt x="245059" y="26670"/>
                </a:lnTo>
                <a:lnTo>
                  <a:pt x="243344" y="26670"/>
                </a:lnTo>
                <a:lnTo>
                  <a:pt x="243344" y="27940"/>
                </a:lnTo>
                <a:lnTo>
                  <a:pt x="245859" y="29311"/>
                </a:lnTo>
                <a:lnTo>
                  <a:pt x="246519" y="27940"/>
                </a:lnTo>
                <a:close/>
              </a:path>
              <a:path w="1214754" h="727710">
                <a:moveTo>
                  <a:pt x="247992" y="30480"/>
                </a:moveTo>
                <a:lnTo>
                  <a:pt x="245859" y="29311"/>
                </a:lnTo>
                <a:lnTo>
                  <a:pt x="245300" y="30480"/>
                </a:lnTo>
                <a:lnTo>
                  <a:pt x="247992" y="30480"/>
                </a:lnTo>
                <a:close/>
              </a:path>
              <a:path w="1214754" h="727710">
                <a:moveTo>
                  <a:pt x="248729" y="10160"/>
                </a:moveTo>
                <a:lnTo>
                  <a:pt x="245300" y="8890"/>
                </a:lnTo>
                <a:lnTo>
                  <a:pt x="245783" y="10160"/>
                </a:lnTo>
                <a:lnTo>
                  <a:pt x="248729" y="10160"/>
                </a:lnTo>
                <a:close/>
              </a:path>
              <a:path w="1214754" h="727710">
                <a:moveTo>
                  <a:pt x="249948" y="6350"/>
                </a:moveTo>
                <a:lnTo>
                  <a:pt x="248475" y="5080"/>
                </a:lnTo>
                <a:lnTo>
                  <a:pt x="249707" y="6350"/>
                </a:lnTo>
                <a:lnTo>
                  <a:pt x="249948" y="6350"/>
                </a:lnTo>
                <a:close/>
              </a:path>
              <a:path w="1214754" h="727710">
                <a:moveTo>
                  <a:pt x="276148" y="604520"/>
                </a:moveTo>
                <a:lnTo>
                  <a:pt x="272224" y="604520"/>
                </a:lnTo>
                <a:lnTo>
                  <a:pt x="271741" y="605790"/>
                </a:lnTo>
                <a:lnTo>
                  <a:pt x="276148" y="604520"/>
                </a:lnTo>
                <a:close/>
              </a:path>
              <a:path w="1214754" h="727710">
                <a:moveTo>
                  <a:pt x="288836" y="437934"/>
                </a:moveTo>
                <a:lnTo>
                  <a:pt x="288518" y="437997"/>
                </a:lnTo>
                <a:lnTo>
                  <a:pt x="288632" y="438150"/>
                </a:lnTo>
                <a:lnTo>
                  <a:pt x="288836" y="437934"/>
                </a:lnTo>
                <a:close/>
              </a:path>
              <a:path w="1214754" h="727710">
                <a:moveTo>
                  <a:pt x="289356" y="419100"/>
                </a:moveTo>
                <a:lnTo>
                  <a:pt x="286181" y="417830"/>
                </a:lnTo>
                <a:lnTo>
                  <a:pt x="287401" y="419100"/>
                </a:lnTo>
                <a:lnTo>
                  <a:pt x="289356" y="419100"/>
                </a:lnTo>
                <a:close/>
              </a:path>
              <a:path w="1214754" h="727710">
                <a:moveTo>
                  <a:pt x="292709" y="254660"/>
                </a:moveTo>
                <a:lnTo>
                  <a:pt x="291071" y="255270"/>
                </a:lnTo>
                <a:lnTo>
                  <a:pt x="292633" y="255270"/>
                </a:lnTo>
                <a:lnTo>
                  <a:pt x="292709" y="254660"/>
                </a:lnTo>
                <a:close/>
              </a:path>
              <a:path w="1214754" h="727710">
                <a:moveTo>
                  <a:pt x="293522" y="436880"/>
                </a:moveTo>
                <a:lnTo>
                  <a:pt x="289852" y="436880"/>
                </a:lnTo>
                <a:lnTo>
                  <a:pt x="288836" y="437934"/>
                </a:lnTo>
                <a:lnTo>
                  <a:pt x="293522" y="436880"/>
                </a:lnTo>
                <a:close/>
              </a:path>
              <a:path w="1214754" h="727710">
                <a:moveTo>
                  <a:pt x="295287" y="629678"/>
                </a:moveTo>
                <a:lnTo>
                  <a:pt x="294754" y="629920"/>
                </a:lnTo>
                <a:lnTo>
                  <a:pt x="294043" y="629729"/>
                </a:lnTo>
                <a:lnTo>
                  <a:pt x="293763" y="631190"/>
                </a:lnTo>
                <a:lnTo>
                  <a:pt x="295059" y="629920"/>
                </a:lnTo>
                <a:lnTo>
                  <a:pt x="295287" y="629678"/>
                </a:lnTo>
                <a:close/>
              </a:path>
              <a:path w="1214754" h="727710">
                <a:moveTo>
                  <a:pt x="296951" y="267970"/>
                </a:moveTo>
                <a:lnTo>
                  <a:pt x="296456" y="265430"/>
                </a:lnTo>
                <a:lnTo>
                  <a:pt x="294754" y="265430"/>
                </a:lnTo>
                <a:lnTo>
                  <a:pt x="296951" y="267970"/>
                </a:lnTo>
                <a:close/>
              </a:path>
              <a:path w="1214754" h="727710">
                <a:moveTo>
                  <a:pt x="297014" y="254660"/>
                </a:moveTo>
                <a:lnTo>
                  <a:pt x="295732" y="254660"/>
                </a:lnTo>
                <a:lnTo>
                  <a:pt x="295973" y="255270"/>
                </a:lnTo>
                <a:lnTo>
                  <a:pt x="297014" y="254660"/>
                </a:lnTo>
                <a:close/>
              </a:path>
              <a:path w="1214754" h="727710">
                <a:moveTo>
                  <a:pt x="297446" y="288290"/>
                </a:moveTo>
                <a:lnTo>
                  <a:pt x="297192" y="287020"/>
                </a:lnTo>
                <a:lnTo>
                  <a:pt x="296951" y="287020"/>
                </a:lnTo>
                <a:lnTo>
                  <a:pt x="297446" y="288290"/>
                </a:lnTo>
                <a:close/>
              </a:path>
              <a:path w="1214754" h="727710">
                <a:moveTo>
                  <a:pt x="298665" y="299720"/>
                </a:moveTo>
                <a:lnTo>
                  <a:pt x="297180" y="299186"/>
                </a:lnTo>
                <a:lnTo>
                  <a:pt x="297637" y="299897"/>
                </a:lnTo>
                <a:lnTo>
                  <a:pt x="298665" y="299720"/>
                </a:lnTo>
                <a:close/>
              </a:path>
              <a:path w="1214754" h="727710">
                <a:moveTo>
                  <a:pt x="298665" y="284480"/>
                </a:moveTo>
                <a:lnTo>
                  <a:pt x="298005" y="284327"/>
                </a:lnTo>
                <a:lnTo>
                  <a:pt x="298170" y="284480"/>
                </a:lnTo>
                <a:lnTo>
                  <a:pt x="298665" y="284480"/>
                </a:lnTo>
                <a:close/>
              </a:path>
              <a:path w="1214754" h="727710">
                <a:moveTo>
                  <a:pt x="299402" y="467360"/>
                </a:moveTo>
                <a:lnTo>
                  <a:pt x="299161" y="467360"/>
                </a:lnTo>
                <a:lnTo>
                  <a:pt x="297192" y="468630"/>
                </a:lnTo>
                <a:lnTo>
                  <a:pt x="299402" y="467360"/>
                </a:lnTo>
                <a:close/>
              </a:path>
              <a:path w="1214754" h="727710">
                <a:moveTo>
                  <a:pt x="301599" y="485140"/>
                </a:moveTo>
                <a:lnTo>
                  <a:pt x="300380" y="485775"/>
                </a:lnTo>
                <a:lnTo>
                  <a:pt x="301599" y="485368"/>
                </a:lnTo>
                <a:lnTo>
                  <a:pt x="301599" y="485140"/>
                </a:lnTo>
                <a:close/>
              </a:path>
              <a:path w="1214754" h="727710">
                <a:moveTo>
                  <a:pt x="301599" y="466090"/>
                </a:moveTo>
                <a:lnTo>
                  <a:pt x="299402" y="467360"/>
                </a:lnTo>
                <a:lnTo>
                  <a:pt x="300139" y="467360"/>
                </a:lnTo>
                <a:lnTo>
                  <a:pt x="301599" y="466090"/>
                </a:lnTo>
                <a:close/>
              </a:path>
              <a:path w="1214754" h="727710">
                <a:moveTo>
                  <a:pt x="302831" y="497840"/>
                </a:moveTo>
                <a:lnTo>
                  <a:pt x="300380" y="499110"/>
                </a:lnTo>
                <a:lnTo>
                  <a:pt x="301485" y="499110"/>
                </a:lnTo>
                <a:lnTo>
                  <a:pt x="302831" y="497840"/>
                </a:lnTo>
                <a:close/>
              </a:path>
              <a:path w="1214754" h="727710">
                <a:moveTo>
                  <a:pt x="302831" y="251460"/>
                </a:moveTo>
                <a:lnTo>
                  <a:pt x="302577" y="250190"/>
                </a:lnTo>
                <a:lnTo>
                  <a:pt x="297688" y="251460"/>
                </a:lnTo>
                <a:lnTo>
                  <a:pt x="302831" y="251460"/>
                </a:lnTo>
                <a:close/>
              </a:path>
              <a:path w="1214754" h="727710">
                <a:moveTo>
                  <a:pt x="303809" y="499110"/>
                </a:moveTo>
                <a:lnTo>
                  <a:pt x="303072" y="499110"/>
                </a:lnTo>
                <a:lnTo>
                  <a:pt x="301485" y="499110"/>
                </a:lnTo>
                <a:lnTo>
                  <a:pt x="300139" y="500380"/>
                </a:lnTo>
                <a:lnTo>
                  <a:pt x="303809" y="499110"/>
                </a:lnTo>
                <a:close/>
              </a:path>
              <a:path w="1214754" h="727710">
                <a:moveTo>
                  <a:pt x="304546" y="213360"/>
                </a:moveTo>
                <a:lnTo>
                  <a:pt x="301002" y="212204"/>
                </a:lnTo>
                <a:lnTo>
                  <a:pt x="303149" y="213347"/>
                </a:lnTo>
                <a:lnTo>
                  <a:pt x="304546" y="213360"/>
                </a:lnTo>
                <a:close/>
              </a:path>
              <a:path w="1214754" h="727710">
                <a:moveTo>
                  <a:pt x="305523" y="214630"/>
                </a:moveTo>
                <a:lnTo>
                  <a:pt x="303149" y="213360"/>
                </a:lnTo>
                <a:lnTo>
                  <a:pt x="302336" y="213360"/>
                </a:lnTo>
                <a:lnTo>
                  <a:pt x="305523" y="214630"/>
                </a:lnTo>
                <a:close/>
              </a:path>
              <a:path w="1214754" h="727710">
                <a:moveTo>
                  <a:pt x="313194" y="188163"/>
                </a:moveTo>
                <a:lnTo>
                  <a:pt x="311759" y="188912"/>
                </a:lnTo>
                <a:lnTo>
                  <a:pt x="312369" y="189230"/>
                </a:lnTo>
                <a:lnTo>
                  <a:pt x="313194" y="188163"/>
                </a:lnTo>
                <a:close/>
              </a:path>
              <a:path w="1214754" h="727710">
                <a:moveTo>
                  <a:pt x="316255" y="205130"/>
                </a:moveTo>
                <a:lnTo>
                  <a:pt x="314337" y="204470"/>
                </a:lnTo>
                <a:lnTo>
                  <a:pt x="315315" y="205740"/>
                </a:lnTo>
                <a:lnTo>
                  <a:pt x="316255" y="205130"/>
                </a:lnTo>
                <a:close/>
              </a:path>
              <a:path w="1214754" h="727710">
                <a:moveTo>
                  <a:pt x="318008" y="205740"/>
                </a:moveTo>
                <a:lnTo>
                  <a:pt x="317271" y="204470"/>
                </a:lnTo>
                <a:lnTo>
                  <a:pt x="316255" y="205130"/>
                </a:lnTo>
                <a:lnTo>
                  <a:pt x="318008" y="205740"/>
                </a:lnTo>
                <a:close/>
              </a:path>
              <a:path w="1214754" h="727710">
                <a:moveTo>
                  <a:pt x="318122" y="187477"/>
                </a:moveTo>
                <a:lnTo>
                  <a:pt x="317512" y="186690"/>
                </a:lnTo>
                <a:lnTo>
                  <a:pt x="315061" y="186690"/>
                </a:lnTo>
                <a:lnTo>
                  <a:pt x="318122" y="187477"/>
                </a:lnTo>
                <a:close/>
              </a:path>
              <a:path w="1214754" h="727710">
                <a:moveTo>
                  <a:pt x="318249" y="504190"/>
                </a:moveTo>
                <a:lnTo>
                  <a:pt x="317766" y="502920"/>
                </a:lnTo>
                <a:lnTo>
                  <a:pt x="315315" y="504190"/>
                </a:lnTo>
                <a:lnTo>
                  <a:pt x="318249" y="504190"/>
                </a:lnTo>
                <a:close/>
              </a:path>
              <a:path w="1214754" h="727710">
                <a:moveTo>
                  <a:pt x="318985" y="509270"/>
                </a:moveTo>
                <a:lnTo>
                  <a:pt x="314375" y="511543"/>
                </a:lnTo>
                <a:lnTo>
                  <a:pt x="314579" y="511810"/>
                </a:lnTo>
                <a:lnTo>
                  <a:pt x="318985" y="509270"/>
                </a:lnTo>
                <a:close/>
              </a:path>
              <a:path w="1214754" h="727710">
                <a:moveTo>
                  <a:pt x="318985" y="187109"/>
                </a:moveTo>
                <a:lnTo>
                  <a:pt x="318490" y="185420"/>
                </a:lnTo>
                <a:lnTo>
                  <a:pt x="314579" y="184150"/>
                </a:lnTo>
                <a:lnTo>
                  <a:pt x="314337" y="184150"/>
                </a:lnTo>
                <a:lnTo>
                  <a:pt x="316534" y="185420"/>
                </a:lnTo>
                <a:lnTo>
                  <a:pt x="317030" y="185420"/>
                </a:lnTo>
                <a:lnTo>
                  <a:pt x="318985" y="187109"/>
                </a:lnTo>
                <a:close/>
              </a:path>
              <a:path w="1214754" h="727710">
                <a:moveTo>
                  <a:pt x="319227" y="190500"/>
                </a:moveTo>
                <a:lnTo>
                  <a:pt x="318249" y="189230"/>
                </a:lnTo>
                <a:lnTo>
                  <a:pt x="316204" y="188163"/>
                </a:lnTo>
                <a:lnTo>
                  <a:pt x="313829" y="188163"/>
                </a:lnTo>
                <a:lnTo>
                  <a:pt x="315061" y="189230"/>
                </a:lnTo>
                <a:lnTo>
                  <a:pt x="317766" y="190500"/>
                </a:lnTo>
                <a:lnTo>
                  <a:pt x="319227" y="190500"/>
                </a:lnTo>
                <a:close/>
              </a:path>
              <a:path w="1214754" h="727710">
                <a:moveTo>
                  <a:pt x="319963" y="189230"/>
                </a:moveTo>
                <a:lnTo>
                  <a:pt x="319227" y="187960"/>
                </a:lnTo>
                <a:lnTo>
                  <a:pt x="319163" y="187744"/>
                </a:lnTo>
                <a:lnTo>
                  <a:pt x="318122" y="187477"/>
                </a:lnTo>
                <a:lnTo>
                  <a:pt x="318490" y="187960"/>
                </a:lnTo>
                <a:lnTo>
                  <a:pt x="319963" y="189230"/>
                </a:lnTo>
                <a:close/>
              </a:path>
              <a:path w="1214754" h="727710">
                <a:moveTo>
                  <a:pt x="319963" y="187960"/>
                </a:moveTo>
                <a:lnTo>
                  <a:pt x="318985" y="187109"/>
                </a:lnTo>
                <a:lnTo>
                  <a:pt x="319163" y="187744"/>
                </a:lnTo>
                <a:lnTo>
                  <a:pt x="319963" y="187960"/>
                </a:lnTo>
                <a:close/>
              </a:path>
              <a:path w="1214754" h="727710">
                <a:moveTo>
                  <a:pt x="322414" y="525780"/>
                </a:moveTo>
                <a:lnTo>
                  <a:pt x="321437" y="525780"/>
                </a:lnTo>
                <a:lnTo>
                  <a:pt x="320459" y="526796"/>
                </a:lnTo>
                <a:lnTo>
                  <a:pt x="322414" y="525780"/>
                </a:lnTo>
                <a:close/>
              </a:path>
              <a:path w="1214754" h="727710">
                <a:moveTo>
                  <a:pt x="323037" y="291947"/>
                </a:moveTo>
                <a:lnTo>
                  <a:pt x="322160" y="290830"/>
                </a:lnTo>
                <a:lnTo>
                  <a:pt x="320205" y="290830"/>
                </a:lnTo>
                <a:lnTo>
                  <a:pt x="323037" y="291947"/>
                </a:lnTo>
                <a:close/>
              </a:path>
              <a:path w="1214754" h="727710">
                <a:moveTo>
                  <a:pt x="323519" y="529818"/>
                </a:moveTo>
                <a:lnTo>
                  <a:pt x="323392" y="529590"/>
                </a:lnTo>
                <a:lnTo>
                  <a:pt x="322313" y="530606"/>
                </a:lnTo>
                <a:lnTo>
                  <a:pt x="323519" y="529818"/>
                </a:lnTo>
                <a:close/>
              </a:path>
              <a:path w="1214754" h="727710">
                <a:moveTo>
                  <a:pt x="323837" y="552323"/>
                </a:moveTo>
                <a:lnTo>
                  <a:pt x="323392" y="551180"/>
                </a:lnTo>
                <a:lnTo>
                  <a:pt x="322643" y="553123"/>
                </a:lnTo>
                <a:lnTo>
                  <a:pt x="323507" y="552653"/>
                </a:lnTo>
                <a:lnTo>
                  <a:pt x="323837" y="552323"/>
                </a:lnTo>
                <a:close/>
              </a:path>
              <a:path w="1214754" h="727710">
                <a:moveTo>
                  <a:pt x="324129" y="525780"/>
                </a:moveTo>
                <a:lnTo>
                  <a:pt x="320941" y="527050"/>
                </a:lnTo>
                <a:lnTo>
                  <a:pt x="321437" y="527050"/>
                </a:lnTo>
                <a:lnTo>
                  <a:pt x="323634" y="527050"/>
                </a:lnTo>
                <a:lnTo>
                  <a:pt x="324129" y="525780"/>
                </a:lnTo>
                <a:close/>
              </a:path>
              <a:path w="1214754" h="727710">
                <a:moveTo>
                  <a:pt x="324510" y="545401"/>
                </a:moveTo>
                <a:lnTo>
                  <a:pt x="323392" y="544830"/>
                </a:lnTo>
                <a:lnTo>
                  <a:pt x="319722" y="547370"/>
                </a:lnTo>
                <a:lnTo>
                  <a:pt x="319963" y="547370"/>
                </a:lnTo>
                <a:lnTo>
                  <a:pt x="322160" y="546100"/>
                </a:lnTo>
                <a:lnTo>
                  <a:pt x="322656" y="546100"/>
                </a:lnTo>
                <a:lnTo>
                  <a:pt x="324510" y="545401"/>
                </a:lnTo>
                <a:close/>
              </a:path>
              <a:path w="1214754" h="727710">
                <a:moveTo>
                  <a:pt x="324866" y="528320"/>
                </a:moveTo>
                <a:lnTo>
                  <a:pt x="324612" y="528320"/>
                </a:lnTo>
                <a:lnTo>
                  <a:pt x="324485" y="528459"/>
                </a:lnTo>
                <a:lnTo>
                  <a:pt x="324866" y="528320"/>
                </a:lnTo>
                <a:close/>
              </a:path>
              <a:path w="1214754" h="727710">
                <a:moveTo>
                  <a:pt x="325348" y="530860"/>
                </a:moveTo>
                <a:lnTo>
                  <a:pt x="320700" y="532130"/>
                </a:lnTo>
                <a:lnTo>
                  <a:pt x="322046" y="530860"/>
                </a:lnTo>
                <a:lnTo>
                  <a:pt x="322313" y="530606"/>
                </a:lnTo>
                <a:lnTo>
                  <a:pt x="321919" y="530860"/>
                </a:lnTo>
                <a:lnTo>
                  <a:pt x="323392" y="529590"/>
                </a:lnTo>
                <a:lnTo>
                  <a:pt x="324485" y="528459"/>
                </a:lnTo>
                <a:lnTo>
                  <a:pt x="318008" y="530860"/>
                </a:lnTo>
                <a:lnTo>
                  <a:pt x="320459" y="528320"/>
                </a:lnTo>
                <a:lnTo>
                  <a:pt x="323151" y="528320"/>
                </a:lnTo>
                <a:lnTo>
                  <a:pt x="323469" y="527469"/>
                </a:lnTo>
                <a:lnTo>
                  <a:pt x="320611" y="527469"/>
                </a:lnTo>
                <a:lnTo>
                  <a:pt x="318985" y="529590"/>
                </a:lnTo>
                <a:lnTo>
                  <a:pt x="316534" y="530860"/>
                </a:lnTo>
                <a:lnTo>
                  <a:pt x="318985" y="528320"/>
                </a:lnTo>
                <a:lnTo>
                  <a:pt x="320611" y="527469"/>
                </a:lnTo>
                <a:lnTo>
                  <a:pt x="320941" y="527050"/>
                </a:lnTo>
                <a:lnTo>
                  <a:pt x="320205" y="527050"/>
                </a:lnTo>
                <a:lnTo>
                  <a:pt x="320459" y="526796"/>
                </a:lnTo>
                <a:lnTo>
                  <a:pt x="319963" y="527050"/>
                </a:lnTo>
                <a:lnTo>
                  <a:pt x="320700" y="524510"/>
                </a:lnTo>
                <a:lnTo>
                  <a:pt x="317030" y="527050"/>
                </a:lnTo>
                <a:lnTo>
                  <a:pt x="320205" y="523240"/>
                </a:lnTo>
                <a:lnTo>
                  <a:pt x="314820" y="524510"/>
                </a:lnTo>
                <a:lnTo>
                  <a:pt x="320941" y="521970"/>
                </a:lnTo>
                <a:lnTo>
                  <a:pt x="319468" y="521970"/>
                </a:lnTo>
                <a:lnTo>
                  <a:pt x="315556" y="523240"/>
                </a:lnTo>
                <a:lnTo>
                  <a:pt x="315061" y="523240"/>
                </a:lnTo>
                <a:lnTo>
                  <a:pt x="316725" y="521970"/>
                </a:lnTo>
                <a:lnTo>
                  <a:pt x="318389" y="520700"/>
                </a:lnTo>
                <a:lnTo>
                  <a:pt x="318668" y="519430"/>
                </a:lnTo>
                <a:lnTo>
                  <a:pt x="318960" y="518160"/>
                </a:lnTo>
                <a:lnTo>
                  <a:pt x="322414" y="516890"/>
                </a:lnTo>
                <a:lnTo>
                  <a:pt x="315315" y="519430"/>
                </a:lnTo>
                <a:lnTo>
                  <a:pt x="318008" y="515620"/>
                </a:lnTo>
                <a:lnTo>
                  <a:pt x="315061" y="515620"/>
                </a:lnTo>
                <a:lnTo>
                  <a:pt x="315315" y="514350"/>
                </a:lnTo>
                <a:lnTo>
                  <a:pt x="317030" y="513080"/>
                </a:lnTo>
                <a:lnTo>
                  <a:pt x="318249" y="511810"/>
                </a:lnTo>
                <a:lnTo>
                  <a:pt x="312623" y="514350"/>
                </a:lnTo>
                <a:lnTo>
                  <a:pt x="306984" y="514350"/>
                </a:lnTo>
                <a:lnTo>
                  <a:pt x="311886" y="511810"/>
                </a:lnTo>
                <a:lnTo>
                  <a:pt x="313842" y="511810"/>
                </a:lnTo>
                <a:lnTo>
                  <a:pt x="314375" y="511543"/>
                </a:lnTo>
                <a:lnTo>
                  <a:pt x="313601" y="510540"/>
                </a:lnTo>
                <a:lnTo>
                  <a:pt x="309930" y="511810"/>
                </a:lnTo>
                <a:lnTo>
                  <a:pt x="311391" y="510540"/>
                </a:lnTo>
                <a:lnTo>
                  <a:pt x="311810" y="510171"/>
                </a:lnTo>
                <a:lnTo>
                  <a:pt x="315798" y="508000"/>
                </a:lnTo>
                <a:lnTo>
                  <a:pt x="311924" y="510070"/>
                </a:lnTo>
                <a:lnTo>
                  <a:pt x="312864" y="509270"/>
                </a:lnTo>
                <a:lnTo>
                  <a:pt x="311365" y="510374"/>
                </a:lnTo>
                <a:lnTo>
                  <a:pt x="308698" y="511810"/>
                </a:lnTo>
                <a:lnTo>
                  <a:pt x="312458" y="509270"/>
                </a:lnTo>
                <a:lnTo>
                  <a:pt x="314337" y="508000"/>
                </a:lnTo>
                <a:lnTo>
                  <a:pt x="309676" y="509270"/>
                </a:lnTo>
                <a:lnTo>
                  <a:pt x="312623" y="506730"/>
                </a:lnTo>
                <a:lnTo>
                  <a:pt x="316293" y="505460"/>
                </a:lnTo>
                <a:lnTo>
                  <a:pt x="313359" y="505460"/>
                </a:lnTo>
                <a:lnTo>
                  <a:pt x="315315" y="504190"/>
                </a:lnTo>
                <a:lnTo>
                  <a:pt x="312864" y="505460"/>
                </a:lnTo>
                <a:lnTo>
                  <a:pt x="309676" y="506730"/>
                </a:lnTo>
                <a:lnTo>
                  <a:pt x="307479" y="506730"/>
                </a:lnTo>
                <a:lnTo>
                  <a:pt x="313359" y="504190"/>
                </a:lnTo>
                <a:lnTo>
                  <a:pt x="315798" y="502920"/>
                </a:lnTo>
                <a:lnTo>
                  <a:pt x="314083" y="502920"/>
                </a:lnTo>
                <a:lnTo>
                  <a:pt x="308698" y="504190"/>
                </a:lnTo>
                <a:lnTo>
                  <a:pt x="308698" y="502920"/>
                </a:lnTo>
                <a:lnTo>
                  <a:pt x="309930" y="502920"/>
                </a:lnTo>
                <a:lnTo>
                  <a:pt x="310908" y="501650"/>
                </a:lnTo>
                <a:lnTo>
                  <a:pt x="306260" y="502920"/>
                </a:lnTo>
                <a:lnTo>
                  <a:pt x="309435" y="499110"/>
                </a:lnTo>
                <a:lnTo>
                  <a:pt x="303568" y="500380"/>
                </a:lnTo>
                <a:lnTo>
                  <a:pt x="304787" y="500380"/>
                </a:lnTo>
                <a:lnTo>
                  <a:pt x="299402" y="501650"/>
                </a:lnTo>
                <a:lnTo>
                  <a:pt x="297446" y="502920"/>
                </a:lnTo>
                <a:lnTo>
                  <a:pt x="293522" y="502920"/>
                </a:lnTo>
                <a:lnTo>
                  <a:pt x="296951" y="501650"/>
                </a:lnTo>
                <a:lnTo>
                  <a:pt x="298424" y="501650"/>
                </a:lnTo>
                <a:lnTo>
                  <a:pt x="299643" y="500380"/>
                </a:lnTo>
                <a:lnTo>
                  <a:pt x="297929" y="500380"/>
                </a:lnTo>
                <a:lnTo>
                  <a:pt x="300380" y="499110"/>
                </a:lnTo>
                <a:lnTo>
                  <a:pt x="296951" y="499110"/>
                </a:lnTo>
                <a:lnTo>
                  <a:pt x="297929" y="497840"/>
                </a:lnTo>
                <a:lnTo>
                  <a:pt x="302831" y="495300"/>
                </a:lnTo>
                <a:lnTo>
                  <a:pt x="300380" y="499110"/>
                </a:lnTo>
                <a:lnTo>
                  <a:pt x="304546" y="496570"/>
                </a:lnTo>
                <a:lnTo>
                  <a:pt x="303072" y="499110"/>
                </a:lnTo>
                <a:lnTo>
                  <a:pt x="306260" y="496570"/>
                </a:lnTo>
                <a:lnTo>
                  <a:pt x="307301" y="496570"/>
                </a:lnTo>
                <a:lnTo>
                  <a:pt x="310908" y="495300"/>
                </a:lnTo>
                <a:lnTo>
                  <a:pt x="311277" y="494030"/>
                </a:lnTo>
                <a:lnTo>
                  <a:pt x="311645" y="492760"/>
                </a:lnTo>
                <a:lnTo>
                  <a:pt x="307479" y="494030"/>
                </a:lnTo>
                <a:lnTo>
                  <a:pt x="308457" y="491490"/>
                </a:lnTo>
                <a:lnTo>
                  <a:pt x="305523" y="492760"/>
                </a:lnTo>
                <a:lnTo>
                  <a:pt x="304292" y="494030"/>
                </a:lnTo>
                <a:lnTo>
                  <a:pt x="115303" y="494030"/>
                </a:lnTo>
                <a:lnTo>
                  <a:pt x="114325" y="495300"/>
                </a:lnTo>
                <a:lnTo>
                  <a:pt x="117754" y="495300"/>
                </a:lnTo>
                <a:lnTo>
                  <a:pt x="124612" y="496570"/>
                </a:lnTo>
                <a:lnTo>
                  <a:pt x="122897" y="501650"/>
                </a:lnTo>
                <a:lnTo>
                  <a:pt x="121424" y="501650"/>
                </a:lnTo>
                <a:lnTo>
                  <a:pt x="121666" y="505460"/>
                </a:lnTo>
                <a:lnTo>
                  <a:pt x="130238" y="497840"/>
                </a:lnTo>
                <a:lnTo>
                  <a:pt x="128524" y="501650"/>
                </a:lnTo>
                <a:lnTo>
                  <a:pt x="127546" y="501650"/>
                </a:lnTo>
                <a:lnTo>
                  <a:pt x="128524" y="504190"/>
                </a:lnTo>
                <a:lnTo>
                  <a:pt x="130975" y="506730"/>
                </a:lnTo>
                <a:lnTo>
                  <a:pt x="134404" y="509270"/>
                </a:lnTo>
                <a:lnTo>
                  <a:pt x="135623" y="511810"/>
                </a:lnTo>
                <a:lnTo>
                  <a:pt x="134645" y="515620"/>
                </a:lnTo>
                <a:lnTo>
                  <a:pt x="137223" y="514350"/>
                </a:lnTo>
                <a:lnTo>
                  <a:pt x="138353" y="515620"/>
                </a:lnTo>
                <a:lnTo>
                  <a:pt x="139700" y="516890"/>
                </a:lnTo>
                <a:lnTo>
                  <a:pt x="142963" y="514350"/>
                </a:lnTo>
                <a:lnTo>
                  <a:pt x="142240" y="519430"/>
                </a:lnTo>
                <a:lnTo>
                  <a:pt x="140525" y="520700"/>
                </a:lnTo>
                <a:lnTo>
                  <a:pt x="141503" y="525780"/>
                </a:lnTo>
                <a:lnTo>
                  <a:pt x="141986" y="527050"/>
                </a:lnTo>
                <a:lnTo>
                  <a:pt x="146392" y="521970"/>
                </a:lnTo>
                <a:lnTo>
                  <a:pt x="148107" y="521970"/>
                </a:lnTo>
                <a:lnTo>
                  <a:pt x="145173" y="525780"/>
                </a:lnTo>
                <a:lnTo>
                  <a:pt x="149821" y="523240"/>
                </a:lnTo>
                <a:lnTo>
                  <a:pt x="147129" y="528320"/>
                </a:lnTo>
                <a:lnTo>
                  <a:pt x="148844" y="528320"/>
                </a:lnTo>
                <a:lnTo>
                  <a:pt x="148602" y="527050"/>
                </a:lnTo>
                <a:lnTo>
                  <a:pt x="149339" y="525780"/>
                </a:lnTo>
                <a:lnTo>
                  <a:pt x="150317" y="524510"/>
                </a:lnTo>
                <a:lnTo>
                  <a:pt x="153250" y="524510"/>
                </a:lnTo>
                <a:lnTo>
                  <a:pt x="152031" y="530860"/>
                </a:lnTo>
                <a:lnTo>
                  <a:pt x="150799" y="532130"/>
                </a:lnTo>
                <a:lnTo>
                  <a:pt x="157162" y="532130"/>
                </a:lnTo>
                <a:lnTo>
                  <a:pt x="157048" y="532282"/>
                </a:lnTo>
                <a:lnTo>
                  <a:pt x="157416" y="532130"/>
                </a:lnTo>
                <a:lnTo>
                  <a:pt x="156184" y="533400"/>
                </a:lnTo>
                <a:lnTo>
                  <a:pt x="151295" y="538480"/>
                </a:lnTo>
                <a:lnTo>
                  <a:pt x="155702" y="535940"/>
                </a:lnTo>
                <a:lnTo>
                  <a:pt x="155943" y="534670"/>
                </a:lnTo>
                <a:lnTo>
                  <a:pt x="157416" y="533400"/>
                </a:lnTo>
                <a:lnTo>
                  <a:pt x="158153" y="533400"/>
                </a:lnTo>
                <a:lnTo>
                  <a:pt x="157416" y="535940"/>
                </a:lnTo>
                <a:lnTo>
                  <a:pt x="159613" y="537210"/>
                </a:lnTo>
                <a:lnTo>
                  <a:pt x="162064" y="537210"/>
                </a:lnTo>
                <a:lnTo>
                  <a:pt x="159854" y="541020"/>
                </a:lnTo>
                <a:lnTo>
                  <a:pt x="162306" y="543560"/>
                </a:lnTo>
                <a:lnTo>
                  <a:pt x="167208" y="542290"/>
                </a:lnTo>
                <a:lnTo>
                  <a:pt x="170637" y="544830"/>
                </a:lnTo>
                <a:lnTo>
                  <a:pt x="170141" y="542290"/>
                </a:lnTo>
                <a:lnTo>
                  <a:pt x="173329" y="538480"/>
                </a:lnTo>
                <a:lnTo>
                  <a:pt x="174548" y="538480"/>
                </a:lnTo>
                <a:lnTo>
                  <a:pt x="173710" y="539927"/>
                </a:lnTo>
                <a:lnTo>
                  <a:pt x="175526" y="538480"/>
                </a:lnTo>
                <a:lnTo>
                  <a:pt x="176504" y="539750"/>
                </a:lnTo>
                <a:lnTo>
                  <a:pt x="173570" y="543560"/>
                </a:lnTo>
                <a:lnTo>
                  <a:pt x="174548" y="543560"/>
                </a:lnTo>
                <a:lnTo>
                  <a:pt x="311010" y="543560"/>
                </a:lnTo>
                <a:lnTo>
                  <a:pt x="310172" y="542290"/>
                </a:lnTo>
                <a:lnTo>
                  <a:pt x="316052" y="538480"/>
                </a:lnTo>
                <a:lnTo>
                  <a:pt x="322160" y="535940"/>
                </a:lnTo>
                <a:lnTo>
                  <a:pt x="323761" y="533400"/>
                </a:lnTo>
                <a:lnTo>
                  <a:pt x="325348" y="530860"/>
                </a:lnTo>
                <a:close/>
              </a:path>
              <a:path w="1214754" h="727710">
                <a:moveTo>
                  <a:pt x="326085" y="544830"/>
                </a:moveTo>
                <a:lnTo>
                  <a:pt x="324510" y="545401"/>
                </a:lnTo>
                <a:lnTo>
                  <a:pt x="325183" y="545757"/>
                </a:lnTo>
                <a:lnTo>
                  <a:pt x="326085" y="544830"/>
                </a:lnTo>
                <a:close/>
              </a:path>
              <a:path w="1214754" h="727710">
                <a:moveTo>
                  <a:pt x="326085" y="280670"/>
                </a:moveTo>
                <a:lnTo>
                  <a:pt x="323392" y="279400"/>
                </a:lnTo>
                <a:lnTo>
                  <a:pt x="324599" y="280441"/>
                </a:lnTo>
                <a:lnTo>
                  <a:pt x="326085" y="280670"/>
                </a:lnTo>
                <a:close/>
              </a:path>
              <a:path w="1214754" h="727710">
                <a:moveTo>
                  <a:pt x="326567" y="528320"/>
                </a:moveTo>
                <a:lnTo>
                  <a:pt x="323875" y="529590"/>
                </a:lnTo>
                <a:lnTo>
                  <a:pt x="323519" y="529818"/>
                </a:lnTo>
                <a:lnTo>
                  <a:pt x="324129" y="530860"/>
                </a:lnTo>
                <a:lnTo>
                  <a:pt x="326567" y="528320"/>
                </a:lnTo>
                <a:close/>
              </a:path>
              <a:path w="1214754" h="727710">
                <a:moveTo>
                  <a:pt x="326567" y="387350"/>
                </a:moveTo>
                <a:lnTo>
                  <a:pt x="325983" y="386880"/>
                </a:lnTo>
                <a:lnTo>
                  <a:pt x="324866" y="387350"/>
                </a:lnTo>
                <a:lnTo>
                  <a:pt x="326567" y="387350"/>
                </a:lnTo>
                <a:close/>
              </a:path>
              <a:path w="1214754" h="727710">
                <a:moveTo>
                  <a:pt x="327558" y="546100"/>
                </a:moveTo>
                <a:lnTo>
                  <a:pt x="325843" y="546100"/>
                </a:lnTo>
                <a:lnTo>
                  <a:pt x="325183" y="545757"/>
                </a:lnTo>
                <a:lnTo>
                  <a:pt x="322821" y="548208"/>
                </a:lnTo>
                <a:lnTo>
                  <a:pt x="324129" y="547370"/>
                </a:lnTo>
                <a:lnTo>
                  <a:pt x="325843" y="547370"/>
                </a:lnTo>
                <a:lnTo>
                  <a:pt x="327558" y="546100"/>
                </a:lnTo>
                <a:close/>
              </a:path>
              <a:path w="1214754" h="727710">
                <a:moveTo>
                  <a:pt x="327558" y="215900"/>
                </a:moveTo>
                <a:lnTo>
                  <a:pt x="325107" y="214630"/>
                </a:lnTo>
                <a:lnTo>
                  <a:pt x="324866" y="215900"/>
                </a:lnTo>
                <a:lnTo>
                  <a:pt x="327558" y="215900"/>
                </a:lnTo>
                <a:close/>
              </a:path>
              <a:path w="1214754" h="727710">
                <a:moveTo>
                  <a:pt x="329514" y="172720"/>
                </a:moveTo>
                <a:lnTo>
                  <a:pt x="326821" y="171450"/>
                </a:lnTo>
                <a:lnTo>
                  <a:pt x="328282" y="172720"/>
                </a:lnTo>
                <a:lnTo>
                  <a:pt x="329514" y="172720"/>
                </a:lnTo>
                <a:close/>
              </a:path>
              <a:path w="1214754" h="727710">
                <a:moveTo>
                  <a:pt x="329755" y="290830"/>
                </a:moveTo>
                <a:lnTo>
                  <a:pt x="329590" y="290525"/>
                </a:lnTo>
                <a:lnTo>
                  <a:pt x="326567" y="289560"/>
                </a:lnTo>
                <a:lnTo>
                  <a:pt x="327799" y="290830"/>
                </a:lnTo>
                <a:lnTo>
                  <a:pt x="329755" y="290830"/>
                </a:lnTo>
                <a:close/>
              </a:path>
              <a:path w="1214754" h="727710">
                <a:moveTo>
                  <a:pt x="329996" y="176530"/>
                </a:moveTo>
                <a:lnTo>
                  <a:pt x="329628" y="176530"/>
                </a:lnTo>
                <a:lnTo>
                  <a:pt x="329920" y="176949"/>
                </a:lnTo>
                <a:lnTo>
                  <a:pt x="329996" y="176530"/>
                </a:lnTo>
                <a:close/>
              </a:path>
              <a:path w="1214754" h="727710">
                <a:moveTo>
                  <a:pt x="330238" y="385114"/>
                </a:moveTo>
                <a:lnTo>
                  <a:pt x="329996" y="384810"/>
                </a:lnTo>
                <a:lnTo>
                  <a:pt x="323392" y="384810"/>
                </a:lnTo>
                <a:lnTo>
                  <a:pt x="325983" y="386880"/>
                </a:lnTo>
                <a:lnTo>
                  <a:pt x="330238" y="385114"/>
                </a:lnTo>
                <a:close/>
              </a:path>
              <a:path w="1214754" h="727710">
                <a:moveTo>
                  <a:pt x="330974" y="396240"/>
                </a:moveTo>
                <a:lnTo>
                  <a:pt x="330733" y="396240"/>
                </a:lnTo>
                <a:lnTo>
                  <a:pt x="330390" y="396125"/>
                </a:lnTo>
                <a:lnTo>
                  <a:pt x="329996" y="396240"/>
                </a:lnTo>
                <a:lnTo>
                  <a:pt x="329018" y="396240"/>
                </a:lnTo>
                <a:lnTo>
                  <a:pt x="327799" y="397510"/>
                </a:lnTo>
                <a:lnTo>
                  <a:pt x="330974" y="396240"/>
                </a:lnTo>
                <a:close/>
              </a:path>
              <a:path w="1214754" h="727710">
                <a:moveTo>
                  <a:pt x="332041" y="170599"/>
                </a:moveTo>
                <a:lnTo>
                  <a:pt x="331711" y="170180"/>
                </a:lnTo>
                <a:lnTo>
                  <a:pt x="331470" y="170180"/>
                </a:lnTo>
                <a:lnTo>
                  <a:pt x="332041" y="170599"/>
                </a:lnTo>
                <a:close/>
              </a:path>
              <a:path w="1214754" h="727710">
                <a:moveTo>
                  <a:pt x="332981" y="403555"/>
                </a:moveTo>
                <a:lnTo>
                  <a:pt x="332689" y="402590"/>
                </a:lnTo>
                <a:lnTo>
                  <a:pt x="332689" y="403860"/>
                </a:lnTo>
                <a:lnTo>
                  <a:pt x="332981" y="403555"/>
                </a:lnTo>
                <a:close/>
              </a:path>
              <a:path w="1214754" h="727710">
                <a:moveTo>
                  <a:pt x="333184" y="171450"/>
                </a:moveTo>
                <a:lnTo>
                  <a:pt x="332041" y="170599"/>
                </a:lnTo>
                <a:lnTo>
                  <a:pt x="332689" y="171450"/>
                </a:lnTo>
                <a:lnTo>
                  <a:pt x="333184" y="171450"/>
                </a:lnTo>
                <a:close/>
              </a:path>
              <a:path w="1214754" h="727710">
                <a:moveTo>
                  <a:pt x="333184" y="168910"/>
                </a:moveTo>
                <a:lnTo>
                  <a:pt x="329755" y="167640"/>
                </a:lnTo>
                <a:lnTo>
                  <a:pt x="293039" y="167640"/>
                </a:lnTo>
                <a:lnTo>
                  <a:pt x="293039" y="173990"/>
                </a:lnTo>
                <a:lnTo>
                  <a:pt x="289356" y="172720"/>
                </a:lnTo>
                <a:lnTo>
                  <a:pt x="289610" y="170180"/>
                </a:lnTo>
                <a:lnTo>
                  <a:pt x="293039" y="173990"/>
                </a:lnTo>
                <a:lnTo>
                  <a:pt x="293039" y="167640"/>
                </a:lnTo>
                <a:lnTo>
                  <a:pt x="280797" y="167640"/>
                </a:lnTo>
                <a:lnTo>
                  <a:pt x="280797" y="335280"/>
                </a:lnTo>
                <a:lnTo>
                  <a:pt x="280797" y="336550"/>
                </a:lnTo>
                <a:lnTo>
                  <a:pt x="276631" y="337820"/>
                </a:lnTo>
                <a:lnTo>
                  <a:pt x="277710" y="335280"/>
                </a:lnTo>
                <a:lnTo>
                  <a:pt x="278790" y="332740"/>
                </a:lnTo>
                <a:lnTo>
                  <a:pt x="279323" y="331470"/>
                </a:lnTo>
                <a:lnTo>
                  <a:pt x="280797" y="335280"/>
                </a:lnTo>
                <a:lnTo>
                  <a:pt x="280797" y="167640"/>
                </a:lnTo>
                <a:lnTo>
                  <a:pt x="278345" y="167640"/>
                </a:lnTo>
                <a:lnTo>
                  <a:pt x="278345" y="288290"/>
                </a:lnTo>
                <a:lnTo>
                  <a:pt x="274916" y="287020"/>
                </a:lnTo>
                <a:lnTo>
                  <a:pt x="274916" y="284480"/>
                </a:lnTo>
                <a:lnTo>
                  <a:pt x="278345" y="288290"/>
                </a:lnTo>
                <a:lnTo>
                  <a:pt x="278345" y="167640"/>
                </a:lnTo>
                <a:lnTo>
                  <a:pt x="273202" y="167640"/>
                </a:lnTo>
                <a:lnTo>
                  <a:pt x="273202" y="200660"/>
                </a:lnTo>
                <a:lnTo>
                  <a:pt x="273202" y="201930"/>
                </a:lnTo>
                <a:lnTo>
                  <a:pt x="270510" y="201930"/>
                </a:lnTo>
                <a:lnTo>
                  <a:pt x="270510" y="200660"/>
                </a:lnTo>
                <a:lnTo>
                  <a:pt x="273202" y="200660"/>
                </a:lnTo>
                <a:lnTo>
                  <a:pt x="273202" y="167640"/>
                </a:lnTo>
                <a:lnTo>
                  <a:pt x="271487" y="167640"/>
                </a:lnTo>
                <a:lnTo>
                  <a:pt x="271487" y="175260"/>
                </a:lnTo>
                <a:lnTo>
                  <a:pt x="270764" y="177800"/>
                </a:lnTo>
                <a:lnTo>
                  <a:pt x="268058" y="180340"/>
                </a:lnTo>
                <a:lnTo>
                  <a:pt x="265366" y="179070"/>
                </a:lnTo>
                <a:lnTo>
                  <a:pt x="265861" y="177800"/>
                </a:lnTo>
                <a:lnTo>
                  <a:pt x="266357" y="176530"/>
                </a:lnTo>
                <a:lnTo>
                  <a:pt x="268795" y="173990"/>
                </a:lnTo>
                <a:lnTo>
                  <a:pt x="271487" y="175260"/>
                </a:lnTo>
                <a:lnTo>
                  <a:pt x="271487" y="167640"/>
                </a:lnTo>
                <a:lnTo>
                  <a:pt x="255828" y="167640"/>
                </a:lnTo>
                <a:lnTo>
                  <a:pt x="255828" y="349250"/>
                </a:lnTo>
                <a:lnTo>
                  <a:pt x="255828" y="351790"/>
                </a:lnTo>
                <a:lnTo>
                  <a:pt x="253619" y="353060"/>
                </a:lnTo>
                <a:lnTo>
                  <a:pt x="252641" y="351790"/>
                </a:lnTo>
                <a:lnTo>
                  <a:pt x="253136" y="349250"/>
                </a:lnTo>
                <a:lnTo>
                  <a:pt x="255828" y="349250"/>
                </a:lnTo>
                <a:lnTo>
                  <a:pt x="255828" y="167640"/>
                </a:lnTo>
                <a:lnTo>
                  <a:pt x="254596" y="167640"/>
                </a:lnTo>
                <a:lnTo>
                  <a:pt x="254596" y="182880"/>
                </a:lnTo>
                <a:lnTo>
                  <a:pt x="254596" y="184150"/>
                </a:lnTo>
                <a:lnTo>
                  <a:pt x="254355" y="182880"/>
                </a:lnTo>
                <a:lnTo>
                  <a:pt x="254596" y="182880"/>
                </a:lnTo>
                <a:lnTo>
                  <a:pt x="254596" y="167640"/>
                </a:lnTo>
                <a:lnTo>
                  <a:pt x="246037" y="167640"/>
                </a:lnTo>
                <a:lnTo>
                  <a:pt x="246037" y="222250"/>
                </a:lnTo>
                <a:lnTo>
                  <a:pt x="245541" y="221399"/>
                </a:lnTo>
                <a:lnTo>
                  <a:pt x="245541" y="224790"/>
                </a:lnTo>
                <a:lnTo>
                  <a:pt x="244881" y="225920"/>
                </a:lnTo>
                <a:lnTo>
                  <a:pt x="244957" y="227609"/>
                </a:lnTo>
                <a:lnTo>
                  <a:pt x="245059" y="228600"/>
                </a:lnTo>
                <a:lnTo>
                  <a:pt x="242112" y="227330"/>
                </a:lnTo>
                <a:lnTo>
                  <a:pt x="242112" y="226060"/>
                </a:lnTo>
                <a:lnTo>
                  <a:pt x="242112" y="223520"/>
                </a:lnTo>
                <a:lnTo>
                  <a:pt x="243827" y="223520"/>
                </a:lnTo>
                <a:lnTo>
                  <a:pt x="244322" y="224790"/>
                </a:lnTo>
                <a:lnTo>
                  <a:pt x="245541" y="224790"/>
                </a:lnTo>
                <a:lnTo>
                  <a:pt x="245541" y="221399"/>
                </a:lnTo>
                <a:lnTo>
                  <a:pt x="243827" y="218440"/>
                </a:lnTo>
                <a:lnTo>
                  <a:pt x="244919" y="216179"/>
                </a:lnTo>
                <a:lnTo>
                  <a:pt x="244805" y="215900"/>
                </a:lnTo>
                <a:lnTo>
                  <a:pt x="244068" y="215900"/>
                </a:lnTo>
                <a:lnTo>
                  <a:pt x="244322" y="214630"/>
                </a:lnTo>
                <a:lnTo>
                  <a:pt x="245783" y="214630"/>
                </a:lnTo>
                <a:lnTo>
                  <a:pt x="245376" y="215684"/>
                </a:lnTo>
                <a:lnTo>
                  <a:pt x="245300" y="217170"/>
                </a:lnTo>
                <a:lnTo>
                  <a:pt x="245211" y="216954"/>
                </a:lnTo>
                <a:lnTo>
                  <a:pt x="246037" y="222250"/>
                </a:lnTo>
                <a:lnTo>
                  <a:pt x="246037" y="167640"/>
                </a:lnTo>
                <a:lnTo>
                  <a:pt x="241134" y="167640"/>
                </a:lnTo>
                <a:lnTo>
                  <a:pt x="241134" y="232410"/>
                </a:lnTo>
                <a:lnTo>
                  <a:pt x="240893" y="232410"/>
                </a:lnTo>
                <a:lnTo>
                  <a:pt x="240893" y="231140"/>
                </a:lnTo>
                <a:lnTo>
                  <a:pt x="241134" y="232410"/>
                </a:lnTo>
                <a:lnTo>
                  <a:pt x="241134" y="167640"/>
                </a:lnTo>
                <a:lnTo>
                  <a:pt x="239420" y="167640"/>
                </a:lnTo>
                <a:lnTo>
                  <a:pt x="239420" y="226060"/>
                </a:lnTo>
                <a:lnTo>
                  <a:pt x="239420" y="228600"/>
                </a:lnTo>
                <a:lnTo>
                  <a:pt x="239179" y="228396"/>
                </a:lnTo>
                <a:lnTo>
                  <a:pt x="239179" y="238760"/>
                </a:lnTo>
                <a:lnTo>
                  <a:pt x="239179" y="240030"/>
                </a:lnTo>
                <a:lnTo>
                  <a:pt x="238937" y="239725"/>
                </a:lnTo>
                <a:lnTo>
                  <a:pt x="238937" y="255270"/>
                </a:lnTo>
                <a:lnTo>
                  <a:pt x="236245" y="260350"/>
                </a:lnTo>
                <a:lnTo>
                  <a:pt x="233299" y="259080"/>
                </a:lnTo>
                <a:lnTo>
                  <a:pt x="230339" y="257810"/>
                </a:lnTo>
                <a:lnTo>
                  <a:pt x="230390" y="254000"/>
                </a:lnTo>
                <a:lnTo>
                  <a:pt x="233794" y="250190"/>
                </a:lnTo>
                <a:lnTo>
                  <a:pt x="237959" y="254000"/>
                </a:lnTo>
                <a:lnTo>
                  <a:pt x="233794" y="254000"/>
                </a:lnTo>
                <a:lnTo>
                  <a:pt x="238937" y="255270"/>
                </a:lnTo>
                <a:lnTo>
                  <a:pt x="238937" y="239725"/>
                </a:lnTo>
                <a:lnTo>
                  <a:pt x="238201" y="238760"/>
                </a:lnTo>
                <a:lnTo>
                  <a:pt x="237464" y="238760"/>
                </a:lnTo>
                <a:lnTo>
                  <a:pt x="236918" y="239712"/>
                </a:lnTo>
                <a:lnTo>
                  <a:pt x="236728" y="240030"/>
                </a:lnTo>
                <a:lnTo>
                  <a:pt x="236829" y="239293"/>
                </a:lnTo>
                <a:lnTo>
                  <a:pt x="236728" y="238760"/>
                </a:lnTo>
                <a:lnTo>
                  <a:pt x="235991" y="238760"/>
                </a:lnTo>
                <a:lnTo>
                  <a:pt x="235750" y="237490"/>
                </a:lnTo>
                <a:lnTo>
                  <a:pt x="237705" y="237490"/>
                </a:lnTo>
                <a:lnTo>
                  <a:pt x="238201" y="238760"/>
                </a:lnTo>
                <a:lnTo>
                  <a:pt x="238442" y="238760"/>
                </a:lnTo>
                <a:lnTo>
                  <a:pt x="238480" y="238391"/>
                </a:lnTo>
                <a:lnTo>
                  <a:pt x="237959" y="237490"/>
                </a:lnTo>
                <a:lnTo>
                  <a:pt x="238937" y="237490"/>
                </a:lnTo>
                <a:lnTo>
                  <a:pt x="238633" y="238252"/>
                </a:lnTo>
                <a:lnTo>
                  <a:pt x="238683" y="238760"/>
                </a:lnTo>
                <a:lnTo>
                  <a:pt x="239179" y="238760"/>
                </a:lnTo>
                <a:lnTo>
                  <a:pt x="239179" y="228396"/>
                </a:lnTo>
                <a:lnTo>
                  <a:pt x="237959" y="227330"/>
                </a:lnTo>
                <a:lnTo>
                  <a:pt x="236728" y="227330"/>
                </a:lnTo>
                <a:lnTo>
                  <a:pt x="237223" y="226060"/>
                </a:lnTo>
                <a:lnTo>
                  <a:pt x="239420" y="226060"/>
                </a:lnTo>
                <a:lnTo>
                  <a:pt x="239420" y="167640"/>
                </a:lnTo>
                <a:lnTo>
                  <a:pt x="236245" y="167640"/>
                </a:lnTo>
                <a:lnTo>
                  <a:pt x="236245" y="234950"/>
                </a:lnTo>
                <a:lnTo>
                  <a:pt x="236245" y="236220"/>
                </a:lnTo>
                <a:lnTo>
                  <a:pt x="235508" y="236220"/>
                </a:lnTo>
                <a:lnTo>
                  <a:pt x="235508" y="237490"/>
                </a:lnTo>
                <a:lnTo>
                  <a:pt x="235508" y="238760"/>
                </a:lnTo>
                <a:lnTo>
                  <a:pt x="234772" y="240030"/>
                </a:lnTo>
                <a:lnTo>
                  <a:pt x="233794" y="238760"/>
                </a:lnTo>
                <a:lnTo>
                  <a:pt x="235508" y="238760"/>
                </a:lnTo>
                <a:lnTo>
                  <a:pt x="235508" y="237490"/>
                </a:lnTo>
                <a:lnTo>
                  <a:pt x="233299" y="237490"/>
                </a:lnTo>
                <a:lnTo>
                  <a:pt x="232562" y="236220"/>
                </a:lnTo>
                <a:lnTo>
                  <a:pt x="232562" y="238760"/>
                </a:lnTo>
                <a:lnTo>
                  <a:pt x="232321" y="238760"/>
                </a:lnTo>
                <a:lnTo>
                  <a:pt x="228650" y="237490"/>
                </a:lnTo>
                <a:lnTo>
                  <a:pt x="232562" y="238760"/>
                </a:lnTo>
                <a:lnTo>
                  <a:pt x="232562" y="236220"/>
                </a:lnTo>
                <a:lnTo>
                  <a:pt x="232562" y="234950"/>
                </a:lnTo>
                <a:lnTo>
                  <a:pt x="233299" y="234950"/>
                </a:lnTo>
                <a:lnTo>
                  <a:pt x="233553" y="233680"/>
                </a:lnTo>
                <a:lnTo>
                  <a:pt x="235254" y="233680"/>
                </a:lnTo>
                <a:lnTo>
                  <a:pt x="235013" y="234950"/>
                </a:lnTo>
                <a:lnTo>
                  <a:pt x="236245" y="234950"/>
                </a:lnTo>
                <a:lnTo>
                  <a:pt x="236245" y="167640"/>
                </a:lnTo>
                <a:lnTo>
                  <a:pt x="232816" y="167640"/>
                </a:lnTo>
                <a:lnTo>
                  <a:pt x="232816" y="217170"/>
                </a:lnTo>
                <a:lnTo>
                  <a:pt x="229387" y="220980"/>
                </a:lnTo>
                <a:lnTo>
                  <a:pt x="229387" y="215900"/>
                </a:lnTo>
                <a:lnTo>
                  <a:pt x="232816" y="217170"/>
                </a:lnTo>
                <a:lnTo>
                  <a:pt x="232816" y="167640"/>
                </a:lnTo>
                <a:lnTo>
                  <a:pt x="226936" y="167640"/>
                </a:lnTo>
                <a:lnTo>
                  <a:pt x="224243" y="166370"/>
                </a:lnTo>
                <a:lnTo>
                  <a:pt x="224980" y="166370"/>
                </a:lnTo>
                <a:lnTo>
                  <a:pt x="222770" y="165100"/>
                </a:lnTo>
                <a:lnTo>
                  <a:pt x="221792" y="166370"/>
                </a:lnTo>
                <a:lnTo>
                  <a:pt x="220205" y="165735"/>
                </a:lnTo>
                <a:lnTo>
                  <a:pt x="220814" y="166370"/>
                </a:lnTo>
                <a:lnTo>
                  <a:pt x="219354" y="166370"/>
                </a:lnTo>
                <a:lnTo>
                  <a:pt x="223748" y="167627"/>
                </a:lnTo>
                <a:lnTo>
                  <a:pt x="228409" y="170180"/>
                </a:lnTo>
                <a:lnTo>
                  <a:pt x="224167" y="168910"/>
                </a:lnTo>
                <a:lnTo>
                  <a:pt x="215671" y="166370"/>
                </a:lnTo>
                <a:lnTo>
                  <a:pt x="220078" y="168910"/>
                </a:lnTo>
                <a:lnTo>
                  <a:pt x="217144" y="167640"/>
                </a:lnTo>
                <a:lnTo>
                  <a:pt x="218617" y="168910"/>
                </a:lnTo>
                <a:lnTo>
                  <a:pt x="216408" y="170180"/>
                </a:lnTo>
                <a:lnTo>
                  <a:pt x="220078" y="171450"/>
                </a:lnTo>
                <a:lnTo>
                  <a:pt x="219354" y="171450"/>
                </a:lnTo>
                <a:lnTo>
                  <a:pt x="217881" y="172720"/>
                </a:lnTo>
                <a:lnTo>
                  <a:pt x="226453" y="176530"/>
                </a:lnTo>
                <a:lnTo>
                  <a:pt x="225958" y="176530"/>
                </a:lnTo>
                <a:lnTo>
                  <a:pt x="225958" y="290830"/>
                </a:lnTo>
                <a:lnTo>
                  <a:pt x="224980" y="290830"/>
                </a:lnTo>
                <a:lnTo>
                  <a:pt x="224980" y="292100"/>
                </a:lnTo>
                <a:lnTo>
                  <a:pt x="223266" y="292100"/>
                </a:lnTo>
                <a:lnTo>
                  <a:pt x="223266" y="289560"/>
                </a:lnTo>
                <a:lnTo>
                  <a:pt x="224739" y="289560"/>
                </a:lnTo>
                <a:lnTo>
                  <a:pt x="225958" y="290830"/>
                </a:lnTo>
                <a:lnTo>
                  <a:pt x="225958" y="176530"/>
                </a:lnTo>
                <a:lnTo>
                  <a:pt x="219837" y="176530"/>
                </a:lnTo>
                <a:lnTo>
                  <a:pt x="223507" y="177800"/>
                </a:lnTo>
                <a:lnTo>
                  <a:pt x="220078" y="177800"/>
                </a:lnTo>
                <a:lnTo>
                  <a:pt x="218859" y="176530"/>
                </a:lnTo>
                <a:lnTo>
                  <a:pt x="218617" y="176530"/>
                </a:lnTo>
                <a:lnTo>
                  <a:pt x="219354" y="177800"/>
                </a:lnTo>
                <a:lnTo>
                  <a:pt x="222529" y="179070"/>
                </a:lnTo>
                <a:lnTo>
                  <a:pt x="221056" y="179070"/>
                </a:lnTo>
                <a:lnTo>
                  <a:pt x="218617" y="177800"/>
                </a:lnTo>
                <a:lnTo>
                  <a:pt x="215188" y="179070"/>
                </a:lnTo>
                <a:lnTo>
                  <a:pt x="224243" y="181610"/>
                </a:lnTo>
                <a:lnTo>
                  <a:pt x="225463" y="182880"/>
                </a:lnTo>
                <a:lnTo>
                  <a:pt x="218617" y="181610"/>
                </a:lnTo>
                <a:lnTo>
                  <a:pt x="214947" y="182880"/>
                </a:lnTo>
                <a:lnTo>
                  <a:pt x="213956" y="181610"/>
                </a:lnTo>
                <a:lnTo>
                  <a:pt x="212737" y="184150"/>
                </a:lnTo>
                <a:lnTo>
                  <a:pt x="218859" y="186690"/>
                </a:lnTo>
                <a:lnTo>
                  <a:pt x="221056" y="189230"/>
                </a:lnTo>
                <a:lnTo>
                  <a:pt x="213474" y="187960"/>
                </a:lnTo>
                <a:lnTo>
                  <a:pt x="217144" y="191770"/>
                </a:lnTo>
                <a:lnTo>
                  <a:pt x="213715" y="191770"/>
                </a:lnTo>
                <a:lnTo>
                  <a:pt x="217881" y="193040"/>
                </a:lnTo>
                <a:lnTo>
                  <a:pt x="218363" y="194310"/>
                </a:lnTo>
                <a:lnTo>
                  <a:pt x="216903" y="194310"/>
                </a:lnTo>
                <a:lnTo>
                  <a:pt x="222770" y="195580"/>
                </a:lnTo>
                <a:lnTo>
                  <a:pt x="220078" y="195021"/>
                </a:lnTo>
                <a:lnTo>
                  <a:pt x="220078" y="207010"/>
                </a:lnTo>
                <a:lnTo>
                  <a:pt x="220078" y="208280"/>
                </a:lnTo>
                <a:lnTo>
                  <a:pt x="213829" y="205778"/>
                </a:lnTo>
                <a:lnTo>
                  <a:pt x="220078" y="207010"/>
                </a:lnTo>
                <a:lnTo>
                  <a:pt x="220078" y="195021"/>
                </a:lnTo>
                <a:lnTo>
                  <a:pt x="216662" y="194310"/>
                </a:lnTo>
                <a:lnTo>
                  <a:pt x="216903" y="194310"/>
                </a:lnTo>
                <a:lnTo>
                  <a:pt x="210781" y="193040"/>
                </a:lnTo>
                <a:lnTo>
                  <a:pt x="212001" y="194310"/>
                </a:lnTo>
                <a:lnTo>
                  <a:pt x="211759" y="195580"/>
                </a:lnTo>
                <a:lnTo>
                  <a:pt x="219837" y="196850"/>
                </a:lnTo>
                <a:lnTo>
                  <a:pt x="215036" y="196850"/>
                </a:lnTo>
                <a:lnTo>
                  <a:pt x="215620" y="199390"/>
                </a:lnTo>
                <a:lnTo>
                  <a:pt x="216458" y="200660"/>
                </a:lnTo>
                <a:lnTo>
                  <a:pt x="212496" y="200660"/>
                </a:lnTo>
                <a:lnTo>
                  <a:pt x="214452" y="201930"/>
                </a:lnTo>
                <a:lnTo>
                  <a:pt x="214210" y="201930"/>
                </a:lnTo>
                <a:lnTo>
                  <a:pt x="216408" y="203200"/>
                </a:lnTo>
                <a:lnTo>
                  <a:pt x="212001" y="201930"/>
                </a:lnTo>
                <a:lnTo>
                  <a:pt x="210540" y="201930"/>
                </a:lnTo>
                <a:lnTo>
                  <a:pt x="210045" y="203200"/>
                </a:lnTo>
                <a:lnTo>
                  <a:pt x="210781" y="204470"/>
                </a:lnTo>
                <a:lnTo>
                  <a:pt x="207594" y="203200"/>
                </a:lnTo>
                <a:lnTo>
                  <a:pt x="207111" y="204470"/>
                </a:lnTo>
                <a:lnTo>
                  <a:pt x="213601" y="205740"/>
                </a:lnTo>
                <a:lnTo>
                  <a:pt x="213474" y="207010"/>
                </a:lnTo>
                <a:lnTo>
                  <a:pt x="207594" y="208280"/>
                </a:lnTo>
                <a:lnTo>
                  <a:pt x="213233" y="209550"/>
                </a:lnTo>
                <a:lnTo>
                  <a:pt x="209804" y="209550"/>
                </a:lnTo>
                <a:lnTo>
                  <a:pt x="205155" y="210820"/>
                </a:lnTo>
                <a:lnTo>
                  <a:pt x="208330" y="210820"/>
                </a:lnTo>
                <a:lnTo>
                  <a:pt x="222046" y="210820"/>
                </a:lnTo>
                <a:lnTo>
                  <a:pt x="222288" y="209550"/>
                </a:lnTo>
                <a:lnTo>
                  <a:pt x="220573" y="209550"/>
                </a:lnTo>
                <a:lnTo>
                  <a:pt x="220573" y="208280"/>
                </a:lnTo>
                <a:lnTo>
                  <a:pt x="220573" y="207010"/>
                </a:lnTo>
                <a:lnTo>
                  <a:pt x="223761" y="207010"/>
                </a:lnTo>
                <a:lnTo>
                  <a:pt x="224980" y="208280"/>
                </a:lnTo>
                <a:lnTo>
                  <a:pt x="224002" y="209550"/>
                </a:lnTo>
                <a:lnTo>
                  <a:pt x="224002" y="210820"/>
                </a:lnTo>
                <a:lnTo>
                  <a:pt x="221792" y="212090"/>
                </a:lnTo>
                <a:lnTo>
                  <a:pt x="221919" y="211442"/>
                </a:lnTo>
                <a:lnTo>
                  <a:pt x="221551" y="211442"/>
                </a:lnTo>
                <a:lnTo>
                  <a:pt x="221551" y="290830"/>
                </a:lnTo>
                <a:lnTo>
                  <a:pt x="221551" y="293370"/>
                </a:lnTo>
                <a:lnTo>
                  <a:pt x="218859" y="293370"/>
                </a:lnTo>
                <a:lnTo>
                  <a:pt x="218859" y="290830"/>
                </a:lnTo>
                <a:lnTo>
                  <a:pt x="221551" y="290830"/>
                </a:lnTo>
                <a:lnTo>
                  <a:pt x="221551" y="211442"/>
                </a:lnTo>
                <a:lnTo>
                  <a:pt x="211201" y="211442"/>
                </a:lnTo>
                <a:lnTo>
                  <a:pt x="209588" y="211442"/>
                </a:lnTo>
                <a:lnTo>
                  <a:pt x="213474" y="213347"/>
                </a:lnTo>
                <a:lnTo>
                  <a:pt x="215925" y="214630"/>
                </a:lnTo>
                <a:lnTo>
                  <a:pt x="211518" y="213360"/>
                </a:lnTo>
                <a:lnTo>
                  <a:pt x="216903" y="215900"/>
                </a:lnTo>
                <a:lnTo>
                  <a:pt x="216408" y="215900"/>
                </a:lnTo>
                <a:lnTo>
                  <a:pt x="216941" y="216128"/>
                </a:lnTo>
                <a:lnTo>
                  <a:pt x="217385" y="215900"/>
                </a:lnTo>
                <a:lnTo>
                  <a:pt x="218363" y="215900"/>
                </a:lnTo>
                <a:lnTo>
                  <a:pt x="219837" y="217170"/>
                </a:lnTo>
                <a:lnTo>
                  <a:pt x="221310" y="217170"/>
                </a:lnTo>
                <a:lnTo>
                  <a:pt x="221310" y="223520"/>
                </a:lnTo>
                <a:lnTo>
                  <a:pt x="216649" y="223520"/>
                </a:lnTo>
                <a:lnTo>
                  <a:pt x="215188" y="222250"/>
                </a:lnTo>
                <a:lnTo>
                  <a:pt x="214210" y="222250"/>
                </a:lnTo>
                <a:lnTo>
                  <a:pt x="214541" y="221386"/>
                </a:lnTo>
                <a:lnTo>
                  <a:pt x="221310" y="223520"/>
                </a:lnTo>
                <a:lnTo>
                  <a:pt x="221310" y="217170"/>
                </a:lnTo>
                <a:lnTo>
                  <a:pt x="218859" y="218440"/>
                </a:lnTo>
                <a:lnTo>
                  <a:pt x="216166" y="217170"/>
                </a:lnTo>
                <a:lnTo>
                  <a:pt x="215671" y="218440"/>
                </a:lnTo>
                <a:lnTo>
                  <a:pt x="217144" y="218440"/>
                </a:lnTo>
                <a:lnTo>
                  <a:pt x="220332" y="219710"/>
                </a:lnTo>
                <a:lnTo>
                  <a:pt x="217385" y="219710"/>
                </a:lnTo>
                <a:lnTo>
                  <a:pt x="220573" y="220980"/>
                </a:lnTo>
                <a:lnTo>
                  <a:pt x="214693" y="220980"/>
                </a:lnTo>
                <a:lnTo>
                  <a:pt x="213233" y="220980"/>
                </a:lnTo>
                <a:lnTo>
                  <a:pt x="210045" y="220980"/>
                </a:lnTo>
                <a:lnTo>
                  <a:pt x="204660" y="219710"/>
                </a:lnTo>
                <a:lnTo>
                  <a:pt x="207594" y="220980"/>
                </a:lnTo>
                <a:lnTo>
                  <a:pt x="213956" y="223520"/>
                </a:lnTo>
                <a:lnTo>
                  <a:pt x="213474" y="223520"/>
                </a:lnTo>
                <a:lnTo>
                  <a:pt x="215671" y="224790"/>
                </a:lnTo>
                <a:lnTo>
                  <a:pt x="214947" y="224790"/>
                </a:lnTo>
                <a:lnTo>
                  <a:pt x="217639" y="226060"/>
                </a:lnTo>
                <a:lnTo>
                  <a:pt x="219214" y="226733"/>
                </a:lnTo>
                <a:lnTo>
                  <a:pt x="218859" y="226669"/>
                </a:lnTo>
                <a:lnTo>
                  <a:pt x="218859" y="233680"/>
                </a:lnTo>
                <a:lnTo>
                  <a:pt x="216166" y="233680"/>
                </a:lnTo>
                <a:lnTo>
                  <a:pt x="213893" y="232600"/>
                </a:lnTo>
                <a:lnTo>
                  <a:pt x="218859" y="233680"/>
                </a:lnTo>
                <a:lnTo>
                  <a:pt x="218859" y="226669"/>
                </a:lnTo>
                <a:lnTo>
                  <a:pt x="215925" y="226060"/>
                </a:lnTo>
                <a:lnTo>
                  <a:pt x="212255" y="227330"/>
                </a:lnTo>
                <a:lnTo>
                  <a:pt x="208572" y="226060"/>
                </a:lnTo>
                <a:lnTo>
                  <a:pt x="210781" y="227330"/>
                </a:lnTo>
                <a:lnTo>
                  <a:pt x="209804" y="229870"/>
                </a:lnTo>
                <a:lnTo>
                  <a:pt x="213360" y="230428"/>
                </a:lnTo>
                <a:lnTo>
                  <a:pt x="217881" y="231140"/>
                </a:lnTo>
                <a:lnTo>
                  <a:pt x="214452" y="231140"/>
                </a:lnTo>
                <a:lnTo>
                  <a:pt x="212979" y="232410"/>
                </a:lnTo>
                <a:lnTo>
                  <a:pt x="213575" y="232537"/>
                </a:lnTo>
                <a:lnTo>
                  <a:pt x="214452" y="233680"/>
                </a:lnTo>
                <a:lnTo>
                  <a:pt x="212737" y="232410"/>
                </a:lnTo>
                <a:lnTo>
                  <a:pt x="210718" y="233680"/>
                </a:lnTo>
                <a:lnTo>
                  <a:pt x="214541" y="236220"/>
                </a:lnTo>
                <a:lnTo>
                  <a:pt x="218147" y="237490"/>
                </a:lnTo>
                <a:lnTo>
                  <a:pt x="215430" y="238760"/>
                </a:lnTo>
                <a:lnTo>
                  <a:pt x="216903" y="238760"/>
                </a:lnTo>
                <a:lnTo>
                  <a:pt x="211264" y="241300"/>
                </a:lnTo>
                <a:lnTo>
                  <a:pt x="221056" y="245110"/>
                </a:lnTo>
                <a:lnTo>
                  <a:pt x="212255" y="246380"/>
                </a:lnTo>
                <a:lnTo>
                  <a:pt x="210540" y="247650"/>
                </a:lnTo>
                <a:lnTo>
                  <a:pt x="212001" y="247650"/>
                </a:lnTo>
                <a:lnTo>
                  <a:pt x="214210" y="247650"/>
                </a:lnTo>
                <a:lnTo>
                  <a:pt x="216903" y="248920"/>
                </a:lnTo>
                <a:lnTo>
                  <a:pt x="212001" y="247650"/>
                </a:lnTo>
                <a:lnTo>
                  <a:pt x="217385" y="250190"/>
                </a:lnTo>
                <a:lnTo>
                  <a:pt x="208089" y="250190"/>
                </a:lnTo>
                <a:lnTo>
                  <a:pt x="212979" y="252730"/>
                </a:lnTo>
                <a:lnTo>
                  <a:pt x="215671" y="252730"/>
                </a:lnTo>
                <a:lnTo>
                  <a:pt x="217881" y="254000"/>
                </a:lnTo>
                <a:lnTo>
                  <a:pt x="213474" y="254000"/>
                </a:lnTo>
                <a:lnTo>
                  <a:pt x="217639" y="256540"/>
                </a:lnTo>
                <a:lnTo>
                  <a:pt x="215671" y="256540"/>
                </a:lnTo>
                <a:lnTo>
                  <a:pt x="207848" y="255270"/>
                </a:lnTo>
                <a:lnTo>
                  <a:pt x="207111" y="256540"/>
                </a:lnTo>
                <a:lnTo>
                  <a:pt x="208089" y="256540"/>
                </a:lnTo>
                <a:lnTo>
                  <a:pt x="214210" y="257810"/>
                </a:lnTo>
                <a:lnTo>
                  <a:pt x="217639" y="257810"/>
                </a:lnTo>
                <a:lnTo>
                  <a:pt x="217385" y="259080"/>
                </a:lnTo>
                <a:lnTo>
                  <a:pt x="216903" y="259080"/>
                </a:lnTo>
                <a:lnTo>
                  <a:pt x="213474" y="257810"/>
                </a:lnTo>
                <a:lnTo>
                  <a:pt x="214947" y="259080"/>
                </a:lnTo>
                <a:lnTo>
                  <a:pt x="218363" y="261620"/>
                </a:lnTo>
                <a:lnTo>
                  <a:pt x="218617" y="262890"/>
                </a:lnTo>
                <a:lnTo>
                  <a:pt x="214985" y="261620"/>
                </a:lnTo>
                <a:lnTo>
                  <a:pt x="212763" y="264160"/>
                </a:lnTo>
                <a:lnTo>
                  <a:pt x="208572" y="262890"/>
                </a:lnTo>
                <a:lnTo>
                  <a:pt x="215671" y="266700"/>
                </a:lnTo>
                <a:lnTo>
                  <a:pt x="214452" y="267335"/>
                </a:lnTo>
                <a:lnTo>
                  <a:pt x="214452" y="271780"/>
                </a:lnTo>
                <a:lnTo>
                  <a:pt x="212979" y="271780"/>
                </a:lnTo>
                <a:lnTo>
                  <a:pt x="212979" y="270764"/>
                </a:lnTo>
                <a:lnTo>
                  <a:pt x="214452" y="271780"/>
                </a:lnTo>
                <a:lnTo>
                  <a:pt x="214452" y="267335"/>
                </a:lnTo>
                <a:lnTo>
                  <a:pt x="210781" y="269240"/>
                </a:lnTo>
                <a:lnTo>
                  <a:pt x="212852" y="270675"/>
                </a:lnTo>
                <a:lnTo>
                  <a:pt x="212001" y="271780"/>
                </a:lnTo>
                <a:lnTo>
                  <a:pt x="209804" y="271780"/>
                </a:lnTo>
                <a:lnTo>
                  <a:pt x="208330" y="273050"/>
                </a:lnTo>
                <a:lnTo>
                  <a:pt x="214452" y="274320"/>
                </a:lnTo>
                <a:lnTo>
                  <a:pt x="215430" y="276860"/>
                </a:lnTo>
                <a:lnTo>
                  <a:pt x="219100" y="278130"/>
                </a:lnTo>
                <a:lnTo>
                  <a:pt x="212979" y="278130"/>
                </a:lnTo>
                <a:lnTo>
                  <a:pt x="212001" y="275590"/>
                </a:lnTo>
                <a:lnTo>
                  <a:pt x="211264" y="275590"/>
                </a:lnTo>
                <a:lnTo>
                  <a:pt x="210781" y="278130"/>
                </a:lnTo>
                <a:lnTo>
                  <a:pt x="214947" y="279400"/>
                </a:lnTo>
                <a:lnTo>
                  <a:pt x="207848" y="279400"/>
                </a:lnTo>
                <a:lnTo>
                  <a:pt x="215430" y="280670"/>
                </a:lnTo>
                <a:lnTo>
                  <a:pt x="208826" y="280670"/>
                </a:lnTo>
                <a:lnTo>
                  <a:pt x="213474" y="281940"/>
                </a:lnTo>
                <a:lnTo>
                  <a:pt x="209308" y="283210"/>
                </a:lnTo>
                <a:lnTo>
                  <a:pt x="206133" y="281940"/>
                </a:lnTo>
                <a:lnTo>
                  <a:pt x="208089" y="283210"/>
                </a:lnTo>
                <a:lnTo>
                  <a:pt x="205638" y="284480"/>
                </a:lnTo>
                <a:lnTo>
                  <a:pt x="212001" y="284480"/>
                </a:lnTo>
                <a:lnTo>
                  <a:pt x="213233" y="288290"/>
                </a:lnTo>
                <a:lnTo>
                  <a:pt x="207594" y="285750"/>
                </a:lnTo>
                <a:lnTo>
                  <a:pt x="204419" y="285750"/>
                </a:lnTo>
                <a:lnTo>
                  <a:pt x="205638" y="287020"/>
                </a:lnTo>
                <a:lnTo>
                  <a:pt x="210781" y="289560"/>
                </a:lnTo>
                <a:lnTo>
                  <a:pt x="210286" y="290830"/>
                </a:lnTo>
                <a:lnTo>
                  <a:pt x="210045" y="290830"/>
                </a:lnTo>
                <a:lnTo>
                  <a:pt x="212255" y="292100"/>
                </a:lnTo>
                <a:lnTo>
                  <a:pt x="207352" y="294640"/>
                </a:lnTo>
                <a:lnTo>
                  <a:pt x="212737" y="297180"/>
                </a:lnTo>
                <a:lnTo>
                  <a:pt x="214210" y="297180"/>
                </a:lnTo>
                <a:lnTo>
                  <a:pt x="217144" y="298450"/>
                </a:lnTo>
                <a:lnTo>
                  <a:pt x="219354" y="298450"/>
                </a:lnTo>
                <a:lnTo>
                  <a:pt x="219354" y="299720"/>
                </a:lnTo>
                <a:lnTo>
                  <a:pt x="222770" y="300990"/>
                </a:lnTo>
                <a:lnTo>
                  <a:pt x="218859" y="299720"/>
                </a:lnTo>
                <a:lnTo>
                  <a:pt x="217881" y="299720"/>
                </a:lnTo>
                <a:lnTo>
                  <a:pt x="216408" y="298450"/>
                </a:lnTo>
                <a:lnTo>
                  <a:pt x="217639" y="299720"/>
                </a:lnTo>
                <a:lnTo>
                  <a:pt x="213715" y="299720"/>
                </a:lnTo>
                <a:lnTo>
                  <a:pt x="217881" y="303530"/>
                </a:lnTo>
                <a:lnTo>
                  <a:pt x="210781" y="303530"/>
                </a:lnTo>
                <a:lnTo>
                  <a:pt x="214947" y="300990"/>
                </a:lnTo>
                <a:lnTo>
                  <a:pt x="209804" y="300990"/>
                </a:lnTo>
                <a:lnTo>
                  <a:pt x="212255" y="299720"/>
                </a:lnTo>
                <a:lnTo>
                  <a:pt x="208241" y="299720"/>
                </a:lnTo>
                <a:lnTo>
                  <a:pt x="207733" y="298450"/>
                </a:lnTo>
                <a:lnTo>
                  <a:pt x="203682" y="298450"/>
                </a:lnTo>
                <a:lnTo>
                  <a:pt x="201726" y="300990"/>
                </a:lnTo>
                <a:lnTo>
                  <a:pt x="205879" y="302260"/>
                </a:lnTo>
                <a:lnTo>
                  <a:pt x="203923" y="304800"/>
                </a:lnTo>
                <a:lnTo>
                  <a:pt x="206857" y="306070"/>
                </a:lnTo>
                <a:lnTo>
                  <a:pt x="208330" y="304800"/>
                </a:lnTo>
                <a:lnTo>
                  <a:pt x="211264" y="306070"/>
                </a:lnTo>
                <a:lnTo>
                  <a:pt x="211264" y="308610"/>
                </a:lnTo>
                <a:lnTo>
                  <a:pt x="206984" y="308610"/>
                </a:lnTo>
                <a:lnTo>
                  <a:pt x="203073" y="309880"/>
                </a:lnTo>
                <a:lnTo>
                  <a:pt x="204165" y="311150"/>
                </a:lnTo>
                <a:lnTo>
                  <a:pt x="207594" y="312420"/>
                </a:lnTo>
                <a:lnTo>
                  <a:pt x="214452" y="313690"/>
                </a:lnTo>
                <a:lnTo>
                  <a:pt x="210540" y="314960"/>
                </a:lnTo>
                <a:lnTo>
                  <a:pt x="204660" y="313690"/>
                </a:lnTo>
                <a:lnTo>
                  <a:pt x="203682" y="316230"/>
                </a:lnTo>
                <a:lnTo>
                  <a:pt x="206857" y="316230"/>
                </a:lnTo>
                <a:lnTo>
                  <a:pt x="213233" y="316230"/>
                </a:lnTo>
                <a:lnTo>
                  <a:pt x="213233" y="332740"/>
                </a:lnTo>
                <a:lnTo>
                  <a:pt x="212979" y="334010"/>
                </a:lnTo>
                <a:lnTo>
                  <a:pt x="212737" y="334010"/>
                </a:lnTo>
                <a:lnTo>
                  <a:pt x="212737" y="447040"/>
                </a:lnTo>
                <a:lnTo>
                  <a:pt x="210286" y="447040"/>
                </a:lnTo>
                <a:lnTo>
                  <a:pt x="208330" y="445770"/>
                </a:lnTo>
                <a:lnTo>
                  <a:pt x="212001" y="445770"/>
                </a:lnTo>
                <a:lnTo>
                  <a:pt x="212737" y="447040"/>
                </a:lnTo>
                <a:lnTo>
                  <a:pt x="212737" y="334010"/>
                </a:lnTo>
                <a:lnTo>
                  <a:pt x="211264" y="334010"/>
                </a:lnTo>
                <a:lnTo>
                  <a:pt x="209804" y="335280"/>
                </a:lnTo>
                <a:lnTo>
                  <a:pt x="210045" y="334010"/>
                </a:lnTo>
                <a:lnTo>
                  <a:pt x="210045" y="332740"/>
                </a:lnTo>
                <a:lnTo>
                  <a:pt x="213233" y="332740"/>
                </a:lnTo>
                <a:lnTo>
                  <a:pt x="213233" y="316230"/>
                </a:lnTo>
                <a:lnTo>
                  <a:pt x="208737" y="318681"/>
                </a:lnTo>
                <a:lnTo>
                  <a:pt x="209308" y="318770"/>
                </a:lnTo>
                <a:lnTo>
                  <a:pt x="209308" y="320040"/>
                </a:lnTo>
                <a:lnTo>
                  <a:pt x="203923" y="320040"/>
                </a:lnTo>
                <a:lnTo>
                  <a:pt x="204419" y="322580"/>
                </a:lnTo>
                <a:lnTo>
                  <a:pt x="208089" y="326390"/>
                </a:lnTo>
                <a:lnTo>
                  <a:pt x="208572" y="330200"/>
                </a:lnTo>
                <a:lnTo>
                  <a:pt x="207111" y="328930"/>
                </a:lnTo>
                <a:lnTo>
                  <a:pt x="203682" y="328930"/>
                </a:lnTo>
                <a:lnTo>
                  <a:pt x="205879" y="334010"/>
                </a:lnTo>
                <a:lnTo>
                  <a:pt x="198539" y="341630"/>
                </a:lnTo>
                <a:lnTo>
                  <a:pt x="203187" y="342900"/>
                </a:lnTo>
                <a:lnTo>
                  <a:pt x="203187" y="344170"/>
                </a:lnTo>
                <a:lnTo>
                  <a:pt x="204901" y="344170"/>
                </a:lnTo>
                <a:lnTo>
                  <a:pt x="205155" y="345440"/>
                </a:lnTo>
                <a:lnTo>
                  <a:pt x="202209" y="345440"/>
                </a:lnTo>
                <a:lnTo>
                  <a:pt x="200748" y="344170"/>
                </a:lnTo>
                <a:lnTo>
                  <a:pt x="204419" y="347980"/>
                </a:lnTo>
                <a:lnTo>
                  <a:pt x="208572" y="353060"/>
                </a:lnTo>
                <a:lnTo>
                  <a:pt x="211023" y="353060"/>
                </a:lnTo>
                <a:lnTo>
                  <a:pt x="211264" y="355600"/>
                </a:lnTo>
                <a:lnTo>
                  <a:pt x="212496" y="356870"/>
                </a:lnTo>
                <a:lnTo>
                  <a:pt x="212001" y="359410"/>
                </a:lnTo>
                <a:lnTo>
                  <a:pt x="206375" y="359410"/>
                </a:lnTo>
                <a:lnTo>
                  <a:pt x="204165" y="364490"/>
                </a:lnTo>
                <a:lnTo>
                  <a:pt x="208089" y="369570"/>
                </a:lnTo>
                <a:lnTo>
                  <a:pt x="200990" y="373380"/>
                </a:lnTo>
                <a:lnTo>
                  <a:pt x="203428" y="374650"/>
                </a:lnTo>
                <a:lnTo>
                  <a:pt x="203073" y="375920"/>
                </a:lnTo>
                <a:lnTo>
                  <a:pt x="203263" y="377190"/>
                </a:lnTo>
                <a:lnTo>
                  <a:pt x="207352" y="378460"/>
                </a:lnTo>
                <a:lnTo>
                  <a:pt x="202704" y="381000"/>
                </a:lnTo>
                <a:lnTo>
                  <a:pt x="200990" y="379730"/>
                </a:lnTo>
                <a:lnTo>
                  <a:pt x="197802" y="384810"/>
                </a:lnTo>
                <a:lnTo>
                  <a:pt x="197319" y="384810"/>
                </a:lnTo>
                <a:lnTo>
                  <a:pt x="203682" y="386080"/>
                </a:lnTo>
                <a:lnTo>
                  <a:pt x="204660" y="387350"/>
                </a:lnTo>
                <a:lnTo>
                  <a:pt x="199758" y="387350"/>
                </a:lnTo>
                <a:lnTo>
                  <a:pt x="204901" y="388620"/>
                </a:lnTo>
                <a:lnTo>
                  <a:pt x="199034" y="389890"/>
                </a:lnTo>
                <a:lnTo>
                  <a:pt x="200253" y="391160"/>
                </a:lnTo>
                <a:lnTo>
                  <a:pt x="200494" y="391160"/>
                </a:lnTo>
                <a:lnTo>
                  <a:pt x="202450" y="389890"/>
                </a:lnTo>
                <a:lnTo>
                  <a:pt x="203923" y="389890"/>
                </a:lnTo>
                <a:lnTo>
                  <a:pt x="206133" y="392430"/>
                </a:lnTo>
                <a:lnTo>
                  <a:pt x="200494" y="394970"/>
                </a:lnTo>
                <a:lnTo>
                  <a:pt x="198056" y="394970"/>
                </a:lnTo>
                <a:lnTo>
                  <a:pt x="202209" y="398780"/>
                </a:lnTo>
                <a:lnTo>
                  <a:pt x="199034" y="398780"/>
                </a:lnTo>
                <a:lnTo>
                  <a:pt x="201726" y="400050"/>
                </a:lnTo>
                <a:lnTo>
                  <a:pt x="193395" y="398780"/>
                </a:lnTo>
                <a:lnTo>
                  <a:pt x="197561" y="400050"/>
                </a:lnTo>
                <a:lnTo>
                  <a:pt x="201472" y="400050"/>
                </a:lnTo>
                <a:lnTo>
                  <a:pt x="198539" y="401320"/>
                </a:lnTo>
                <a:lnTo>
                  <a:pt x="198539" y="403860"/>
                </a:lnTo>
                <a:lnTo>
                  <a:pt x="200012" y="405130"/>
                </a:lnTo>
                <a:lnTo>
                  <a:pt x="196583" y="405130"/>
                </a:lnTo>
                <a:lnTo>
                  <a:pt x="195846" y="408940"/>
                </a:lnTo>
                <a:lnTo>
                  <a:pt x="198539" y="412750"/>
                </a:lnTo>
                <a:lnTo>
                  <a:pt x="198780" y="416560"/>
                </a:lnTo>
                <a:lnTo>
                  <a:pt x="200253" y="415290"/>
                </a:lnTo>
                <a:lnTo>
                  <a:pt x="203682" y="415290"/>
                </a:lnTo>
                <a:lnTo>
                  <a:pt x="206857" y="415290"/>
                </a:lnTo>
                <a:lnTo>
                  <a:pt x="205054" y="415734"/>
                </a:lnTo>
                <a:lnTo>
                  <a:pt x="207594" y="416560"/>
                </a:lnTo>
                <a:lnTo>
                  <a:pt x="207111" y="417830"/>
                </a:lnTo>
                <a:lnTo>
                  <a:pt x="200012" y="417830"/>
                </a:lnTo>
                <a:lnTo>
                  <a:pt x="201968" y="419100"/>
                </a:lnTo>
                <a:lnTo>
                  <a:pt x="200748" y="419100"/>
                </a:lnTo>
                <a:lnTo>
                  <a:pt x="192659" y="421640"/>
                </a:lnTo>
                <a:lnTo>
                  <a:pt x="198297" y="422910"/>
                </a:lnTo>
                <a:lnTo>
                  <a:pt x="196824" y="422910"/>
                </a:lnTo>
                <a:lnTo>
                  <a:pt x="197065" y="426720"/>
                </a:lnTo>
                <a:lnTo>
                  <a:pt x="199034" y="427990"/>
                </a:lnTo>
                <a:lnTo>
                  <a:pt x="199517" y="431800"/>
                </a:lnTo>
                <a:lnTo>
                  <a:pt x="203923" y="430530"/>
                </a:lnTo>
                <a:lnTo>
                  <a:pt x="203187" y="431800"/>
                </a:lnTo>
                <a:lnTo>
                  <a:pt x="206857" y="433070"/>
                </a:lnTo>
                <a:lnTo>
                  <a:pt x="205638" y="435610"/>
                </a:lnTo>
                <a:lnTo>
                  <a:pt x="202450" y="438150"/>
                </a:lnTo>
                <a:lnTo>
                  <a:pt x="203187" y="440690"/>
                </a:lnTo>
                <a:lnTo>
                  <a:pt x="205638" y="441960"/>
                </a:lnTo>
                <a:lnTo>
                  <a:pt x="207111" y="440690"/>
                </a:lnTo>
                <a:lnTo>
                  <a:pt x="209804" y="440690"/>
                </a:lnTo>
                <a:lnTo>
                  <a:pt x="205879" y="441960"/>
                </a:lnTo>
                <a:lnTo>
                  <a:pt x="206375" y="443230"/>
                </a:lnTo>
                <a:lnTo>
                  <a:pt x="204660" y="443230"/>
                </a:lnTo>
                <a:lnTo>
                  <a:pt x="206133" y="444500"/>
                </a:lnTo>
                <a:lnTo>
                  <a:pt x="208089" y="445770"/>
                </a:lnTo>
                <a:lnTo>
                  <a:pt x="207848" y="445770"/>
                </a:lnTo>
                <a:lnTo>
                  <a:pt x="209550" y="447040"/>
                </a:lnTo>
                <a:lnTo>
                  <a:pt x="209067" y="447040"/>
                </a:lnTo>
                <a:lnTo>
                  <a:pt x="208330" y="448310"/>
                </a:lnTo>
                <a:lnTo>
                  <a:pt x="206857" y="448310"/>
                </a:lnTo>
                <a:lnTo>
                  <a:pt x="205638" y="447040"/>
                </a:lnTo>
                <a:lnTo>
                  <a:pt x="202946" y="447040"/>
                </a:lnTo>
                <a:lnTo>
                  <a:pt x="200494" y="445770"/>
                </a:lnTo>
                <a:lnTo>
                  <a:pt x="204660" y="448310"/>
                </a:lnTo>
                <a:lnTo>
                  <a:pt x="208089" y="450850"/>
                </a:lnTo>
                <a:lnTo>
                  <a:pt x="210045" y="453390"/>
                </a:lnTo>
                <a:lnTo>
                  <a:pt x="209804" y="453390"/>
                </a:lnTo>
                <a:lnTo>
                  <a:pt x="208826" y="452120"/>
                </a:lnTo>
                <a:lnTo>
                  <a:pt x="206375" y="450850"/>
                </a:lnTo>
                <a:lnTo>
                  <a:pt x="203441" y="448310"/>
                </a:lnTo>
                <a:lnTo>
                  <a:pt x="207594" y="452120"/>
                </a:lnTo>
                <a:lnTo>
                  <a:pt x="205397" y="452120"/>
                </a:lnTo>
                <a:lnTo>
                  <a:pt x="208330" y="454660"/>
                </a:lnTo>
                <a:lnTo>
                  <a:pt x="203923" y="451040"/>
                </a:lnTo>
                <a:lnTo>
                  <a:pt x="204012" y="451485"/>
                </a:lnTo>
                <a:lnTo>
                  <a:pt x="206857" y="454660"/>
                </a:lnTo>
                <a:lnTo>
                  <a:pt x="207594" y="455930"/>
                </a:lnTo>
                <a:lnTo>
                  <a:pt x="207759" y="456768"/>
                </a:lnTo>
                <a:lnTo>
                  <a:pt x="207848" y="457200"/>
                </a:lnTo>
                <a:lnTo>
                  <a:pt x="206857" y="457200"/>
                </a:lnTo>
                <a:lnTo>
                  <a:pt x="205638" y="454660"/>
                </a:lnTo>
                <a:lnTo>
                  <a:pt x="204165" y="453390"/>
                </a:lnTo>
                <a:lnTo>
                  <a:pt x="199326" y="446532"/>
                </a:lnTo>
                <a:lnTo>
                  <a:pt x="199517" y="447040"/>
                </a:lnTo>
                <a:lnTo>
                  <a:pt x="201790" y="452920"/>
                </a:lnTo>
                <a:lnTo>
                  <a:pt x="203682" y="458470"/>
                </a:lnTo>
                <a:lnTo>
                  <a:pt x="204660" y="461010"/>
                </a:lnTo>
                <a:lnTo>
                  <a:pt x="204050" y="459740"/>
                </a:lnTo>
                <a:lnTo>
                  <a:pt x="202819" y="457200"/>
                </a:lnTo>
                <a:lnTo>
                  <a:pt x="202209" y="455930"/>
                </a:lnTo>
                <a:lnTo>
                  <a:pt x="201472" y="453390"/>
                </a:lnTo>
                <a:lnTo>
                  <a:pt x="200990" y="452120"/>
                </a:lnTo>
                <a:lnTo>
                  <a:pt x="199517" y="452120"/>
                </a:lnTo>
                <a:lnTo>
                  <a:pt x="198780" y="450850"/>
                </a:lnTo>
                <a:lnTo>
                  <a:pt x="198539" y="450850"/>
                </a:lnTo>
                <a:lnTo>
                  <a:pt x="198056" y="453390"/>
                </a:lnTo>
                <a:lnTo>
                  <a:pt x="198056" y="449580"/>
                </a:lnTo>
                <a:lnTo>
                  <a:pt x="198297" y="449580"/>
                </a:lnTo>
                <a:lnTo>
                  <a:pt x="198056" y="447040"/>
                </a:lnTo>
                <a:lnTo>
                  <a:pt x="197967" y="448729"/>
                </a:lnTo>
                <a:lnTo>
                  <a:pt x="197612" y="450583"/>
                </a:lnTo>
                <a:lnTo>
                  <a:pt x="197497" y="451485"/>
                </a:lnTo>
                <a:lnTo>
                  <a:pt x="197319" y="453390"/>
                </a:lnTo>
                <a:lnTo>
                  <a:pt x="197065" y="452120"/>
                </a:lnTo>
                <a:lnTo>
                  <a:pt x="197319" y="450850"/>
                </a:lnTo>
                <a:lnTo>
                  <a:pt x="197561" y="449580"/>
                </a:lnTo>
                <a:lnTo>
                  <a:pt x="197688" y="448310"/>
                </a:lnTo>
                <a:lnTo>
                  <a:pt x="197802" y="445770"/>
                </a:lnTo>
                <a:lnTo>
                  <a:pt x="197548" y="447040"/>
                </a:lnTo>
                <a:lnTo>
                  <a:pt x="197319" y="447040"/>
                </a:lnTo>
                <a:lnTo>
                  <a:pt x="197319" y="447675"/>
                </a:lnTo>
                <a:lnTo>
                  <a:pt x="197548" y="447065"/>
                </a:lnTo>
                <a:lnTo>
                  <a:pt x="197319" y="448271"/>
                </a:lnTo>
                <a:lnTo>
                  <a:pt x="197319" y="447675"/>
                </a:lnTo>
                <a:lnTo>
                  <a:pt x="197065" y="448310"/>
                </a:lnTo>
                <a:lnTo>
                  <a:pt x="197307" y="448310"/>
                </a:lnTo>
                <a:lnTo>
                  <a:pt x="197065" y="449580"/>
                </a:lnTo>
                <a:lnTo>
                  <a:pt x="196583" y="450850"/>
                </a:lnTo>
                <a:lnTo>
                  <a:pt x="197065" y="448310"/>
                </a:lnTo>
                <a:lnTo>
                  <a:pt x="197319" y="445770"/>
                </a:lnTo>
                <a:lnTo>
                  <a:pt x="196088" y="450850"/>
                </a:lnTo>
                <a:lnTo>
                  <a:pt x="196342" y="449580"/>
                </a:lnTo>
                <a:lnTo>
                  <a:pt x="195846" y="449580"/>
                </a:lnTo>
                <a:lnTo>
                  <a:pt x="195351" y="450850"/>
                </a:lnTo>
                <a:lnTo>
                  <a:pt x="194868" y="450850"/>
                </a:lnTo>
                <a:lnTo>
                  <a:pt x="195351" y="449580"/>
                </a:lnTo>
                <a:lnTo>
                  <a:pt x="194132" y="450850"/>
                </a:lnTo>
                <a:lnTo>
                  <a:pt x="194132" y="449580"/>
                </a:lnTo>
                <a:lnTo>
                  <a:pt x="191935" y="452120"/>
                </a:lnTo>
                <a:lnTo>
                  <a:pt x="194424" y="448310"/>
                </a:lnTo>
                <a:lnTo>
                  <a:pt x="195237" y="447078"/>
                </a:lnTo>
                <a:lnTo>
                  <a:pt x="191439" y="448310"/>
                </a:lnTo>
                <a:lnTo>
                  <a:pt x="193154" y="447040"/>
                </a:lnTo>
                <a:lnTo>
                  <a:pt x="192176" y="445770"/>
                </a:lnTo>
                <a:lnTo>
                  <a:pt x="194627" y="444500"/>
                </a:lnTo>
                <a:lnTo>
                  <a:pt x="193649" y="443230"/>
                </a:lnTo>
                <a:lnTo>
                  <a:pt x="191935" y="443230"/>
                </a:lnTo>
                <a:lnTo>
                  <a:pt x="189484" y="445770"/>
                </a:lnTo>
                <a:lnTo>
                  <a:pt x="190957" y="443230"/>
                </a:lnTo>
                <a:lnTo>
                  <a:pt x="191681" y="441960"/>
                </a:lnTo>
                <a:lnTo>
                  <a:pt x="189484" y="443230"/>
                </a:lnTo>
                <a:lnTo>
                  <a:pt x="184581" y="443230"/>
                </a:lnTo>
                <a:lnTo>
                  <a:pt x="185724" y="441960"/>
                </a:lnTo>
                <a:lnTo>
                  <a:pt x="188010" y="439420"/>
                </a:lnTo>
                <a:lnTo>
                  <a:pt x="182626" y="439420"/>
                </a:lnTo>
                <a:lnTo>
                  <a:pt x="177977" y="438150"/>
                </a:lnTo>
                <a:lnTo>
                  <a:pt x="177838" y="438048"/>
                </a:lnTo>
                <a:lnTo>
                  <a:pt x="177685" y="437934"/>
                </a:lnTo>
                <a:lnTo>
                  <a:pt x="176263" y="436880"/>
                </a:lnTo>
                <a:lnTo>
                  <a:pt x="174548" y="435610"/>
                </a:lnTo>
                <a:lnTo>
                  <a:pt x="177266" y="433768"/>
                </a:lnTo>
                <a:lnTo>
                  <a:pt x="172834" y="435610"/>
                </a:lnTo>
                <a:lnTo>
                  <a:pt x="172097" y="431800"/>
                </a:lnTo>
                <a:lnTo>
                  <a:pt x="172351" y="430530"/>
                </a:lnTo>
                <a:lnTo>
                  <a:pt x="174790" y="430530"/>
                </a:lnTo>
                <a:lnTo>
                  <a:pt x="176022" y="429260"/>
                </a:lnTo>
                <a:lnTo>
                  <a:pt x="171615" y="427990"/>
                </a:lnTo>
                <a:lnTo>
                  <a:pt x="172593" y="424180"/>
                </a:lnTo>
                <a:lnTo>
                  <a:pt x="167894" y="422960"/>
                </a:lnTo>
                <a:lnTo>
                  <a:pt x="164515" y="426720"/>
                </a:lnTo>
                <a:lnTo>
                  <a:pt x="158394" y="426720"/>
                </a:lnTo>
                <a:lnTo>
                  <a:pt x="156184" y="427990"/>
                </a:lnTo>
                <a:lnTo>
                  <a:pt x="159905" y="425450"/>
                </a:lnTo>
                <a:lnTo>
                  <a:pt x="160782" y="424180"/>
                </a:lnTo>
                <a:lnTo>
                  <a:pt x="162115" y="421640"/>
                </a:lnTo>
                <a:lnTo>
                  <a:pt x="164655" y="420370"/>
                </a:lnTo>
                <a:lnTo>
                  <a:pt x="167208" y="419100"/>
                </a:lnTo>
                <a:lnTo>
                  <a:pt x="164998" y="419100"/>
                </a:lnTo>
                <a:lnTo>
                  <a:pt x="163042" y="420370"/>
                </a:lnTo>
                <a:lnTo>
                  <a:pt x="163283" y="419100"/>
                </a:lnTo>
                <a:lnTo>
                  <a:pt x="164261" y="419100"/>
                </a:lnTo>
                <a:lnTo>
                  <a:pt x="166712" y="417830"/>
                </a:lnTo>
                <a:lnTo>
                  <a:pt x="164172" y="416623"/>
                </a:lnTo>
                <a:lnTo>
                  <a:pt x="164020" y="416560"/>
                </a:lnTo>
                <a:lnTo>
                  <a:pt x="163410" y="416560"/>
                </a:lnTo>
                <a:lnTo>
                  <a:pt x="163410" y="417195"/>
                </a:lnTo>
                <a:lnTo>
                  <a:pt x="161569" y="419100"/>
                </a:lnTo>
                <a:lnTo>
                  <a:pt x="160591" y="417830"/>
                </a:lnTo>
                <a:lnTo>
                  <a:pt x="162547" y="417830"/>
                </a:lnTo>
                <a:lnTo>
                  <a:pt x="163410" y="417195"/>
                </a:lnTo>
                <a:lnTo>
                  <a:pt x="163410" y="416560"/>
                </a:lnTo>
                <a:lnTo>
                  <a:pt x="161086" y="416560"/>
                </a:lnTo>
                <a:lnTo>
                  <a:pt x="157899" y="417830"/>
                </a:lnTo>
                <a:lnTo>
                  <a:pt x="158153" y="415290"/>
                </a:lnTo>
                <a:lnTo>
                  <a:pt x="159131" y="415290"/>
                </a:lnTo>
                <a:lnTo>
                  <a:pt x="159550" y="414553"/>
                </a:lnTo>
                <a:lnTo>
                  <a:pt x="158153" y="412750"/>
                </a:lnTo>
                <a:lnTo>
                  <a:pt x="150317" y="415290"/>
                </a:lnTo>
                <a:lnTo>
                  <a:pt x="151295" y="410210"/>
                </a:lnTo>
                <a:lnTo>
                  <a:pt x="154470" y="408940"/>
                </a:lnTo>
                <a:lnTo>
                  <a:pt x="157657" y="407670"/>
                </a:lnTo>
                <a:lnTo>
                  <a:pt x="152755" y="408940"/>
                </a:lnTo>
                <a:lnTo>
                  <a:pt x="154393" y="407670"/>
                </a:lnTo>
                <a:lnTo>
                  <a:pt x="156019" y="406400"/>
                </a:lnTo>
                <a:lnTo>
                  <a:pt x="157657" y="405130"/>
                </a:lnTo>
                <a:lnTo>
                  <a:pt x="155206" y="405130"/>
                </a:lnTo>
                <a:lnTo>
                  <a:pt x="153009" y="406400"/>
                </a:lnTo>
                <a:lnTo>
                  <a:pt x="152273" y="405130"/>
                </a:lnTo>
                <a:lnTo>
                  <a:pt x="147866" y="406400"/>
                </a:lnTo>
                <a:lnTo>
                  <a:pt x="148844" y="403860"/>
                </a:lnTo>
                <a:lnTo>
                  <a:pt x="151536" y="403860"/>
                </a:lnTo>
                <a:lnTo>
                  <a:pt x="149085" y="401320"/>
                </a:lnTo>
                <a:lnTo>
                  <a:pt x="147866" y="403860"/>
                </a:lnTo>
                <a:lnTo>
                  <a:pt x="144437" y="403860"/>
                </a:lnTo>
                <a:lnTo>
                  <a:pt x="141249" y="407670"/>
                </a:lnTo>
                <a:lnTo>
                  <a:pt x="141744" y="405130"/>
                </a:lnTo>
                <a:lnTo>
                  <a:pt x="142481" y="405130"/>
                </a:lnTo>
                <a:lnTo>
                  <a:pt x="141008" y="403860"/>
                </a:lnTo>
                <a:lnTo>
                  <a:pt x="143700" y="401320"/>
                </a:lnTo>
                <a:lnTo>
                  <a:pt x="141744" y="401320"/>
                </a:lnTo>
                <a:lnTo>
                  <a:pt x="139547" y="402590"/>
                </a:lnTo>
                <a:lnTo>
                  <a:pt x="140271" y="400050"/>
                </a:lnTo>
                <a:lnTo>
                  <a:pt x="141744" y="398780"/>
                </a:lnTo>
                <a:lnTo>
                  <a:pt x="142557" y="398538"/>
                </a:lnTo>
                <a:lnTo>
                  <a:pt x="144195" y="393700"/>
                </a:lnTo>
                <a:lnTo>
                  <a:pt x="139052" y="396240"/>
                </a:lnTo>
                <a:lnTo>
                  <a:pt x="140271" y="394970"/>
                </a:lnTo>
                <a:lnTo>
                  <a:pt x="141351" y="394462"/>
                </a:lnTo>
                <a:lnTo>
                  <a:pt x="139788" y="394970"/>
                </a:lnTo>
                <a:lnTo>
                  <a:pt x="140525" y="393700"/>
                </a:lnTo>
                <a:lnTo>
                  <a:pt x="141008" y="393700"/>
                </a:lnTo>
                <a:lnTo>
                  <a:pt x="143459" y="392430"/>
                </a:lnTo>
                <a:lnTo>
                  <a:pt x="143217" y="389890"/>
                </a:lnTo>
                <a:lnTo>
                  <a:pt x="137096" y="396240"/>
                </a:lnTo>
                <a:lnTo>
                  <a:pt x="138811" y="392430"/>
                </a:lnTo>
                <a:lnTo>
                  <a:pt x="140525" y="392430"/>
                </a:lnTo>
                <a:lnTo>
                  <a:pt x="141008" y="388620"/>
                </a:lnTo>
                <a:lnTo>
                  <a:pt x="135864" y="388620"/>
                </a:lnTo>
                <a:lnTo>
                  <a:pt x="136855" y="386080"/>
                </a:lnTo>
                <a:lnTo>
                  <a:pt x="141719" y="382473"/>
                </a:lnTo>
                <a:lnTo>
                  <a:pt x="140766" y="381000"/>
                </a:lnTo>
                <a:lnTo>
                  <a:pt x="133667" y="381000"/>
                </a:lnTo>
                <a:lnTo>
                  <a:pt x="133667" y="377190"/>
                </a:lnTo>
                <a:lnTo>
                  <a:pt x="133426" y="378460"/>
                </a:lnTo>
                <a:lnTo>
                  <a:pt x="125590" y="381000"/>
                </a:lnTo>
                <a:lnTo>
                  <a:pt x="127342" y="379730"/>
                </a:lnTo>
                <a:lnTo>
                  <a:pt x="111874" y="379730"/>
                </a:lnTo>
                <a:lnTo>
                  <a:pt x="111874" y="478790"/>
                </a:lnTo>
                <a:lnTo>
                  <a:pt x="110896" y="478790"/>
                </a:lnTo>
                <a:lnTo>
                  <a:pt x="110896" y="480060"/>
                </a:lnTo>
                <a:lnTo>
                  <a:pt x="110159" y="481330"/>
                </a:lnTo>
                <a:lnTo>
                  <a:pt x="109677" y="480060"/>
                </a:lnTo>
                <a:lnTo>
                  <a:pt x="109181" y="480060"/>
                </a:lnTo>
                <a:lnTo>
                  <a:pt x="111633" y="477520"/>
                </a:lnTo>
                <a:lnTo>
                  <a:pt x="111874" y="478790"/>
                </a:lnTo>
                <a:lnTo>
                  <a:pt x="111874" y="379730"/>
                </a:lnTo>
                <a:lnTo>
                  <a:pt x="84213" y="379730"/>
                </a:lnTo>
                <a:lnTo>
                  <a:pt x="84213" y="412750"/>
                </a:lnTo>
                <a:lnTo>
                  <a:pt x="75641" y="410210"/>
                </a:lnTo>
                <a:lnTo>
                  <a:pt x="75399" y="405130"/>
                </a:lnTo>
                <a:lnTo>
                  <a:pt x="78828" y="405130"/>
                </a:lnTo>
                <a:lnTo>
                  <a:pt x="80048" y="406400"/>
                </a:lnTo>
                <a:lnTo>
                  <a:pt x="83972" y="406400"/>
                </a:lnTo>
                <a:lnTo>
                  <a:pt x="84213" y="412750"/>
                </a:lnTo>
                <a:lnTo>
                  <a:pt x="84213" y="379730"/>
                </a:lnTo>
                <a:lnTo>
                  <a:pt x="53619" y="379730"/>
                </a:lnTo>
                <a:lnTo>
                  <a:pt x="46520" y="379730"/>
                </a:lnTo>
                <a:lnTo>
                  <a:pt x="44310" y="381000"/>
                </a:lnTo>
                <a:lnTo>
                  <a:pt x="42354" y="381000"/>
                </a:lnTo>
                <a:lnTo>
                  <a:pt x="41617" y="382270"/>
                </a:lnTo>
                <a:lnTo>
                  <a:pt x="50927" y="382270"/>
                </a:lnTo>
                <a:lnTo>
                  <a:pt x="43332" y="383540"/>
                </a:lnTo>
                <a:lnTo>
                  <a:pt x="47739" y="384810"/>
                </a:lnTo>
                <a:lnTo>
                  <a:pt x="49695" y="384810"/>
                </a:lnTo>
                <a:lnTo>
                  <a:pt x="48234" y="386080"/>
                </a:lnTo>
                <a:lnTo>
                  <a:pt x="43573" y="386080"/>
                </a:lnTo>
                <a:lnTo>
                  <a:pt x="43573" y="387350"/>
                </a:lnTo>
                <a:lnTo>
                  <a:pt x="51904" y="386080"/>
                </a:lnTo>
                <a:lnTo>
                  <a:pt x="47294" y="387350"/>
                </a:lnTo>
                <a:lnTo>
                  <a:pt x="48260" y="387350"/>
                </a:lnTo>
                <a:lnTo>
                  <a:pt x="49453" y="388620"/>
                </a:lnTo>
                <a:lnTo>
                  <a:pt x="45542" y="389890"/>
                </a:lnTo>
                <a:lnTo>
                  <a:pt x="44069" y="389890"/>
                </a:lnTo>
                <a:lnTo>
                  <a:pt x="43573" y="391160"/>
                </a:lnTo>
                <a:lnTo>
                  <a:pt x="48234" y="391160"/>
                </a:lnTo>
                <a:lnTo>
                  <a:pt x="48475" y="392430"/>
                </a:lnTo>
                <a:lnTo>
                  <a:pt x="42595" y="393700"/>
                </a:lnTo>
                <a:lnTo>
                  <a:pt x="45288" y="393700"/>
                </a:lnTo>
                <a:lnTo>
                  <a:pt x="41135" y="394970"/>
                </a:lnTo>
                <a:lnTo>
                  <a:pt x="55079" y="394970"/>
                </a:lnTo>
                <a:lnTo>
                  <a:pt x="56794" y="396240"/>
                </a:lnTo>
                <a:lnTo>
                  <a:pt x="53365" y="396240"/>
                </a:lnTo>
                <a:lnTo>
                  <a:pt x="52146" y="397510"/>
                </a:lnTo>
                <a:lnTo>
                  <a:pt x="56057" y="397510"/>
                </a:lnTo>
                <a:lnTo>
                  <a:pt x="51904" y="398780"/>
                </a:lnTo>
                <a:lnTo>
                  <a:pt x="54343" y="398780"/>
                </a:lnTo>
                <a:lnTo>
                  <a:pt x="57531" y="397510"/>
                </a:lnTo>
                <a:lnTo>
                  <a:pt x="56553" y="398780"/>
                </a:lnTo>
                <a:lnTo>
                  <a:pt x="58750" y="398780"/>
                </a:lnTo>
                <a:lnTo>
                  <a:pt x="54597" y="400050"/>
                </a:lnTo>
                <a:lnTo>
                  <a:pt x="51904" y="400050"/>
                </a:lnTo>
                <a:lnTo>
                  <a:pt x="51904" y="398780"/>
                </a:lnTo>
                <a:lnTo>
                  <a:pt x="48475" y="398780"/>
                </a:lnTo>
                <a:lnTo>
                  <a:pt x="47739" y="400050"/>
                </a:lnTo>
                <a:lnTo>
                  <a:pt x="49212" y="400050"/>
                </a:lnTo>
                <a:lnTo>
                  <a:pt x="48475" y="401320"/>
                </a:lnTo>
                <a:lnTo>
                  <a:pt x="45783" y="401320"/>
                </a:lnTo>
                <a:lnTo>
                  <a:pt x="45542" y="402590"/>
                </a:lnTo>
                <a:lnTo>
                  <a:pt x="49936" y="401320"/>
                </a:lnTo>
                <a:lnTo>
                  <a:pt x="49212" y="402590"/>
                </a:lnTo>
                <a:lnTo>
                  <a:pt x="52882" y="401320"/>
                </a:lnTo>
                <a:lnTo>
                  <a:pt x="60718" y="401320"/>
                </a:lnTo>
                <a:lnTo>
                  <a:pt x="54597" y="402590"/>
                </a:lnTo>
                <a:lnTo>
                  <a:pt x="49212" y="402590"/>
                </a:lnTo>
                <a:lnTo>
                  <a:pt x="47244" y="402590"/>
                </a:lnTo>
                <a:lnTo>
                  <a:pt x="49695" y="403860"/>
                </a:lnTo>
                <a:lnTo>
                  <a:pt x="51650" y="403860"/>
                </a:lnTo>
                <a:lnTo>
                  <a:pt x="53860" y="405130"/>
                </a:lnTo>
                <a:lnTo>
                  <a:pt x="52146" y="405130"/>
                </a:lnTo>
                <a:lnTo>
                  <a:pt x="45783" y="406400"/>
                </a:lnTo>
                <a:lnTo>
                  <a:pt x="57772" y="406400"/>
                </a:lnTo>
                <a:lnTo>
                  <a:pt x="58026" y="407670"/>
                </a:lnTo>
                <a:lnTo>
                  <a:pt x="57289" y="407670"/>
                </a:lnTo>
                <a:lnTo>
                  <a:pt x="52146" y="408940"/>
                </a:lnTo>
                <a:lnTo>
                  <a:pt x="62433" y="410210"/>
                </a:lnTo>
                <a:lnTo>
                  <a:pt x="54102" y="411480"/>
                </a:lnTo>
                <a:lnTo>
                  <a:pt x="60223" y="411480"/>
                </a:lnTo>
                <a:lnTo>
                  <a:pt x="60261" y="412750"/>
                </a:lnTo>
                <a:lnTo>
                  <a:pt x="56883" y="412750"/>
                </a:lnTo>
                <a:lnTo>
                  <a:pt x="54203" y="414020"/>
                </a:lnTo>
                <a:lnTo>
                  <a:pt x="57035" y="414020"/>
                </a:lnTo>
                <a:lnTo>
                  <a:pt x="61442" y="415290"/>
                </a:lnTo>
                <a:lnTo>
                  <a:pt x="66344" y="415290"/>
                </a:lnTo>
                <a:lnTo>
                  <a:pt x="66586" y="416560"/>
                </a:lnTo>
                <a:lnTo>
                  <a:pt x="68059" y="417830"/>
                </a:lnTo>
                <a:lnTo>
                  <a:pt x="63652" y="419100"/>
                </a:lnTo>
                <a:lnTo>
                  <a:pt x="70015" y="419100"/>
                </a:lnTo>
                <a:lnTo>
                  <a:pt x="66560" y="420370"/>
                </a:lnTo>
                <a:lnTo>
                  <a:pt x="66370" y="424180"/>
                </a:lnTo>
                <a:lnTo>
                  <a:pt x="62915" y="426720"/>
                </a:lnTo>
                <a:lnTo>
                  <a:pt x="70256" y="424180"/>
                </a:lnTo>
                <a:lnTo>
                  <a:pt x="68059" y="429260"/>
                </a:lnTo>
                <a:lnTo>
                  <a:pt x="72948" y="429260"/>
                </a:lnTo>
                <a:lnTo>
                  <a:pt x="72466" y="430530"/>
                </a:lnTo>
                <a:lnTo>
                  <a:pt x="71488" y="430530"/>
                </a:lnTo>
                <a:lnTo>
                  <a:pt x="71488" y="431800"/>
                </a:lnTo>
                <a:lnTo>
                  <a:pt x="69773" y="433070"/>
                </a:lnTo>
                <a:lnTo>
                  <a:pt x="68795" y="434340"/>
                </a:lnTo>
                <a:lnTo>
                  <a:pt x="74422" y="431800"/>
                </a:lnTo>
                <a:lnTo>
                  <a:pt x="76631" y="433070"/>
                </a:lnTo>
                <a:lnTo>
                  <a:pt x="80543" y="431800"/>
                </a:lnTo>
                <a:lnTo>
                  <a:pt x="75895" y="435610"/>
                </a:lnTo>
                <a:lnTo>
                  <a:pt x="73685" y="434340"/>
                </a:lnTo>
                <a:lnTo>
                  <a:pt x="68795" y="438150"/>
                </a:lnTo>
                <a:lnTo>
                  <a:pt x="73202" y="435610"/>
                </a:lnTo>
                <a:lnTo>
                  <a:pt x="74663" y="438150"/>
                </a:lnTo>
                <a:lnTo>
                  <a:pt x="78092" y="435610"/>
                </a:lnTo>
                <a:lnTo>
                  <a:pt x="75399" y="438150"/>
                </a:lnTo>
                <a:lnTo>
                  <a:pt x="77114" y="436880"/>
                </a:lnTo>
                <a:lnTo>
                  <a:pt x="72707" y="440690"/>
                </a:lnTo>
                <a:lnTo>
                  <a:pt x="79806" y="436880"/>
                </a:lnTo>
                <a:lnTo>
                  <a:pt x="74422" y="440690"/>
                </a:lnTo>
                <a:lnTo>
                  <a:pt x="79070" y="439420"/>
                </a:lnTo>
                <a:lnTo>
                  <a:pt x="76708" y="443090"/>
                </a:lnTo>
                <a:lnTo>
                  <a:pt x="79565" y="441960"/>
                </a:lnTo>
                <a:lnTo>
                  <a:pt x="82257" y="443230"/>
                </a:lnTo>
                <a:lnTo>
                  <a:pt x="76377" y="445770"/>
                </a:lnTo>
                <a:lnTo>
                  <a:pt x="74180" y="447040"/>
                </a:lnTo>
                <a:lnTo>
                  <a:pt x="76377" y="448310"/>
                </a:lnTo>
                <a:lnTo>
                  <a:pt x="81521" y="447040"/>
                </a:lnTo>
                <a:lnTo>
                  <a:pt x="82016" y="447040"/>
                </a:lnTo>
                <a:lnTo>
                  <a:pt x="81280" y="448310"/>
                </a:lnTo>
                <a:lnTo>
                  <a:pt x="84709" y="448310"/>
                </a:lnTo>
                <a:lnTo>
                  <a:pt x="82499" y="452120"/>
                </a:lnTo>
                <a:lnTo>
                  <a:pt x="87147" y="452120"/>
                </a:lnTo>
                <a:lnTo>
                  <a:pt x="92049" y="449580"/>
                </a:lnTo>
                <a:lnTo>
                  <a:pt x="94005" y="448310"/>
                </a:lnTo>
                <a:lnTo>
                  <a:pt x="94500" y="448310"/>
                </a:lnTo>
                <a:lnTo>
                  <a:pt x="97929" y="447040"/>
                </a:lnTo>
                <a:lnTo>
                  <a:pt x="95719" y="448945"/>
                </a:lnTo>
                <a:lnTo>
                  <a:pt x="95719" y="452120"/>
                </a:lnTo>
                <a:lnTo>
                  <a:pt x="95237" y="454660"/>
                </a:lnTo>
                <a:lnTo>
                  <a:pt x="90830" y="457200"/>
                </a:lnTo>
                <a:lnTo>
                  <a:pt x="91808" y="453136"/>
                </a:lnTo>
                <a:lnTo>
                  <a:pt x="95719" y="452120"/>
                </a:lnTo>
                <a:lnTo>
                  <a:pt x="95719" y="448945"/>
                </a:lnTo>
                <a:lnTo>
                  <a:pt x="94983" y="449580"/>
                </a:lnTo>
                <a:lnTo>
                  <a:pt x="93522" y="449580"/>
                </a:lnTo>
                <a:lnTo>
                  <a:pt x="92290" y="450850"/>
                </a:lnTo>
                <a:lnTo>
                  <a:pt x="94246" y="450850"/>
                </a:lnTo>
                <a:lnTo>
                  <a:pt x="91859" y="452920"/>
                </a:lnTo>
                <a:lnTo>
                  <a:pt x="92049" y="452120"/>
                </a:lnTo>
                <a:lnTo>
                  <a:pt x="91338" y="453250"/>
                </a:lnTo>
                <a:lnTo>
                  <a:pt x="91528" y="453199"/>
                </a:lnTo>
                <a:lnTo>
                  <a:pt x="91186" y="453504"/>
                </a:lnTo>
                <a:lnTo>
                  <a:pt x="88861" y="457200"/>
                </a:lnTo>
                <a:lnTo>
                  <a:pt x="89598" y="453390"/>
                </a:lnTo>
                <a:lnTo>
                  <a:pt x="86766" y="455930"/>
                </a:lnTo>
                <a:lnTo>
                  <a:pt x="85610" y="455930"/>
                </a:lnTo>
                <a:lnTo>
                  <a:pt x="82499" y="458470"/>
                </a:lnTo>
                <a:lnTo>
                  <a:pt x="82740" y="462280"/>
                </a:lnTo>
                <a:lnTo>
                  <a:pt x="86664" y="459740"/>
                </a:lnTo>
                <a:lnTo>
                  <a:pt x="86906" y="463550"/>
                </a:lnTo>
                <a:lnTo>
                  <a:pt x="89839" y="462280"/>
                </a:lnTo>
                <a:lnTo>
                  <a:pt x="90576" y="461010"/>
                </a:lnTo>
                <a:lnTo>
                  <a:pt x="93522" y="459740"/>
                </a:lnTo>
                <a:lnTo>
                  <a:pt x="94932" y="461010"/>
                </a:lnTo>
                <a:lnTo>
                  <a:pt x="92176" y="464820"/>
                </a:lnTo>
                <a:lnTo>
                  <a:pt x="89598" y="467360"/>
                </a:lnTo>
                <a:lnTo>
                  <a:pt x="91554" y="468630"/>
                </a:lnTo>
                <a:lnTo>
                  <a:pt x="94983" y="467360"/>
                </a:lnTo>
                <a:lnTo>
                  <a:pt x="100863" y="463550"/>
                </a:lnTo>
                <a:lnTo>
                  <a:pt x="99148" y="467360"/>
                </a:lnTo>
                <a:lnTo>
                  <a:pt x="93764" y="469900"/>
                </a:lnTo>
                <a:lnTo>
                  <a:pt x="94983" y="472440"/>
                </a:lnTo>
                <a:lnTo>
                  <a:pt x="97078" y="470496"/>
                </a:lnTo>
                <a:lnTo>
                  <a:pt x="96939" y="471170"/>
                </a:lnTo>
                <a:lnTo>
                  <a:pt x="94005" y="474980"/>
                </a:lnTo>
                <a:lnTo>
                  <a:pt x="97726" y="472122"/>
                </a:lnTo>
                <a:lnTo>
                  <a:pt x="97713" y="471703"/>
                </a:lnTo>
                <a:lnTo>
                  <a:pt x="97307" y="470281"/>
                </a:lnTo>
                <a:lnTo>
                  <a:pt x="97726" y="469900"/>
                </a:lnTo>
                <a:lnTo>
                  <a:pt x="101841" y="466090"/>
                </a:lnTo>
                <a:lnTo>
                  <a:pt x="100558" y="469900"/>
                </a:lnTo>
                <a:lnTo>
                  <a:pt x="101346" y="471170"/>
                </a:lnTo>
                <a:lnTo>
                  <a:pt x="97193" y="474980"/>
                </a:lnTo>
                <a:lnTo>
                  <a:pt x="99644" y="476250"/>
                </a:lnTo>
                <a:lnTo>
                  <a:pt x="104775" y="477520"/>
                </a:lnTo>
                <a:lnTo>
                  <a:pt x="107467" y="478790"/>
                </a:lnTo>
                <a:lnTo>
                  <a:pt x="106006" y="480060"/>
                </a:lnTo>
                <a:lnTo>
                  <a:pt x="104292" y="480060"/>
                </a:lnTo>
                <a:lnTo>
                  <a:pt x="103555" y="481330"/>
                </a:lnTo>
                <a:lnTo>
                  <a:pt x="108204" y="483870"/>
                </a:lnTo>
                <a:lnTo>
                  <a:pt x="108445" y="488950"/>
                </a:lnTo>
                <a:lnTo>
                  <a:pt x="108813" y="492760"/>
                </a:lnTo>
                <a:lnTo>
                  <a:pt x="113588" y="492760"/>
                </a:lnTo>
                <a:lnTo>
                  <a:pt x="113842" y="492760"/>
                </a:lnTo>
                <a:lnTo>
                  <a:pt x="116281" y="492760"/>
                </a:lnTo>
                <a:lnTo>
                  <a:pt x="300532" y="492760"/>
                </a:lnTo>
                <a:lnTo>
                  <a:pt x="302323" y="491490"/>
                </a:lnTo>
                <a:lnTo>
                  <a:pt x="304114" y="490220"/>
                </a:lnTo>
                <a:lnTo>
                  <a:pt x="307416" y="488950"/>
                </a:lnTo>
                <a:lnTo>
                  <a:pt x="305765" y="487680"/>
                </a:lnTo>
                <a:lnTo>
                  <a:pt x="302094" y="488950"/>
                </a:lnTo>
                <a:lnTo>
                  <a:pt x="295732" y="491490"/>
                </a:lnTo>
                <a:lnTo>
                  <a:pt x="298665" y="488950"/>
                </a:lnTo>
                <a:lnTo>
                  <a:pt x="304546" y="486410"/>
                </a:lnTo>
                <a:lnTo>
                  <a:pt x="304546" y="485140"/>
                </a:lnTo>
                <a:lnTo>
                  <a:pt x="303187" y="485736"/>
                </a:lnTo>
                <a:lnTo>
                  <a:pt x="306260" y="483870"/>
                </a:lnTo>
                <a:lnTo>
                  <a:pt x="301599" y="485368"/>
                </a:lnTo>
                <a:lnTo>
                  <a:pt x="301599" y="486410"/>
                </a:lnTo>
                <a:lnTo>
                  <a:pt x="295973" y="488950"/>
                </a:lnTo>
                <a:lnTo>
                  <a:pt x="299161" y="486410"/>
                </a:lnTo>
                <a:lnTo>
                  <a:pt x="300380" y="485775"/>
                </a:lnTo>
                <a:lnTo>
                  <a:pt x="298424" y="486410"/>
                </a:lnTo>
                <a:lnTo>
                  <a:pt x="298170" y="485140"/>
                </a:lnTo>
                <a:lnTo>
                  <a:pt x="303314" y="483870"/>
                </a:lnTo>
                <a:lnTo>
                  <a:pt x="301853" y="481330"/>
                </a:lnTo>
                <a:lnTo>
                  <a:pt x="297446" y="481330"/>
                </a:lnTo>
                <a:lnTo>
                  <a:pt x="295973" y="478790"/>
                </a:lnTo>
                <a:lnTo>
                  <a:pt x="299161" y="478790"/>
                </a:lnTo>
                <a:lnTo>
                  <a:pt x="300621" y="477520"/>
                </a:lnTo>
                <a:lnTo>
                  <a:pt x="297192" y="474980"/>
                </a:lnTo>
                <a:lnTo>
                  <a:pt x="299643" y="471170"/>
                </a:lnTo>
                <a:lnTo>
                  <a:pt x="301853" y="468630"/>
                </a:lnTo>
                <a:lnTo>
                  <a:pt x="297192" y="468630"/>
                </a:lnTo>
                <a:lnTo>
                  <a:pt x="295236" y="468630"/>
                </a:lnTo>
                <a:lnTo>
                  <a:pt x="294754" y="467360"/>
                </a:lnTo>
                <a:lnTo>
                  <a:pt x="297688" y="466090"/>
                </a:lnTo>
                <a:lnTo>
                  <a:pt x="294754" y="466090"/>
                </a:lnTo>
                <a:lnTo>
                  <a:pt x="294259" y="465848"/>
                </a:lnTo>
                <a:lnTo>
                  <a:pt x="294259" y="478790"/>
                </a:lnTo>
                <a:lnTo>
                  <a:pt x="292061" y="478790"/>
                </a:lnTo>
                <a:lnTo>
                  <a:pt x="292785" y="477520"/>
                </a:lnTo>
                <a:lnTo>
                  <a:pt x="294017" y="477520"/>
                </a:lnTo>
                <a:lnTo>
                  <a:pt x="294259" y="478790"/>
                </a:lnTo>
                <a:lnTo>
                  <a:pt x="294259" y="465848"/>
                </a:lnTo>
                <a:lnTo>
                  <a:pt x="289610" y="463550"/>
                </a:lnTo>
                <a:lnTo>
                  <a:pt x="294017" y="461010"/>
                </a:lnTo>
                <a:lnTo>
                  <a:pt x="295478" y="461010"/>
                </a:lnTo>
                <a:lnTo>
                  <a:pt x="296951" y="458470"/>
                </a:lnTo>
                <a:lnTo>
                  <a:pt x="285686" y="461010"/>
                </a:lnTo>
                <a:lnTo>
                  <a:pt x="289610" y="458470"/>
                </a:lnTo>
                <a:lnTo>
                  <a:pt x="290588" y="458470"/>
                </a:lnTo>
                <a:lnTo>
                  <a:pt x="291807" y="454660"/>
                </a:lnTo>
                <a:lnTo>
                  <a:pt x="289369" y="453390"/>
                </a:lnTo>
                <a:lnTo>
                  <a:pt x="286918" y="452120"/>
                </a:lnTo>
                <a:lnTo>
                  <a:pt x="293522" y="448310"/>
                </a:lnTo>
                <a:lnTo>
                  <a:pt x="290969" y="448310"/>
                </a:lnTo>
                <a:lnTo>
                  <a:pt x="291109" y="447040"/>
                </a:lnTo>
                <a:lnTo>
                  <a:pt x="290741" y="445770"/>
                </a:lnTo>
                <a:lnTo>
                  <a:pt x="286664" y="445770"/>
                </a:lnTo>
                <a:lnTo>
                  <a:pt x="290830" y="443230"/>
                </a:lnTo>
                <a:lnTo>
                  <a:pt x="292544" y="443230"/>
                </a:lnTo>
                <a:lnTo>
                  <a:pt x="294335" y="440690"/>
                </a:lnTo>
                <a:lnTo>
                  <a:pt x="295236" y="439420"/>
                </a:lnTo>
                <a:lnTo>
                  <a:pt x="288137" y="439420"/>
                </a:lnTo>
                <a:lnTo>
                  <a:pt x="293039" y="438150"/>
                </a:lnTo>
                <a:lnTo>
                  <a:pt x="288632" y="438150"/>
                </a:lnTo>
                <a:lnTo>
                  <a:pt x="287896" y="438150"/>
                </a:lnTo>
                <a:lnTo>
                  <a:pt x="288340" y="438048"/>
                </a:lnTo>
                <a:lnTo>
                  <a:pt x="286181" y="436880"/>
                </a:lnTo>
                <a:lnTo>
                  <a:pt x="291566" y="434340"/>
                </a:lnTo>
                <a:lnTo>
                  <a:pt x="294017" y="433070"/>
                </a:lnTo>
                <a:lnTo>
                  <a:pt x="289610" y="430530"/>
                </a:lnTo>
                <a:lnTo>
                  <a:pt x="289852" y="430530"/>
                </a:lnTo>
                <a:lnTo>
                  <a:pt x="292785" y="431800"/>
                </a:lnTo>
                <a:lnTo>
                  <a:pt x="291807" y="430530"/>
                </a:lnTo>
                <a:lnTo>
                  <a:pt x="298424" y="430530"/>
                </a:lnTo>
                <a:lnTo>
                  <a:pt x="294017" y="429260"/>
                </a:lnTo>
                <a:lnTo>
                  <a:pt x="290093" y="429260"/>
                </a:lnTo>
                <a:lnTo>
                  <a:pt x="293039" y="427990"/>
                </a:lnTo>
                <a:lnTo>
                  <a:pt x="292785" y="426720"/>
                </a:lnTo>
                <a:lnTo>
                  <a:pt x="291325" y="425450"/>
                </a:lnTo>
                <a:lnTo>
                  <a:pt x="294754" y="425450"/>
                </a:lnTo>
                <a:lnTo>
                  <a:pt x="295236" y="422910"/>
                </a:lnTo>
                <a:lnTo>
                  <a:pt x="292544" y="421640"/>
                </a:lnTo>
                <a:lnTo>
                  <a:pt x="292417" y="420370"/>
                </a:lnTo>
                <a:lnTo>
                  <a:pt x="292303" y="419100"/>
                </a:lnTo>
                <a:lnTo>
                  <a:pt x="290830" y="419100"/>
                </a:lnTo>
                <a:lnTo>
                  <a:pt x="284962" y="420370"/>
                </a:lnTo>
                <a:lnTo>
                  <a:pt x="284226" y="419100"/>
                </a:lnTo>
                <a:lnTo>
                  <a:pt x="283489" y="419100"/>
                </a:lnTo>
                <a:lnTo>
                  <a:pt x="283972" y="417830"/>
                </a:lnTo>
                <a:lnTo>
                  <a:pt x="286181" y="417830"/>
                </a:lnTo>
                <a:lnTo>
                  <a:pt x="291071" y="417830"/>
                </a:lnTo>
                <a:lnTo>
                  <a:pt x="289115" y="416560"/>
                </a:lnTo>
                <a:lnTo>
                  <a:pt x="290347" y="416560"/>
                </a:lnTo>
                <a:lnTo>
                  <a:pt x="294500" y="415290"/>
                </a:lnTo>
                <a:lnTo>
                  <a:pt x="298665" y="414020"/>
                </a:lnTo>
                <a:lnTo>
                  <a:pt x="294500" y="414020"/>
                </a:lnTo>
                <a:lnTo>
                  <a:pt x="294259" y="411480"/>
                </a:lnTo>
                <a:lnTo>
                  <a:pt x="292544" y="410210"/>
                </a:lnTo>
                <a:lnTo>
                  <a:pt x="292303" y="408940"/>
                </a:lnTo>
                <a:lnTo>
                  <a:pt x="292061" y="407670"/>
                </a:lnTo>
                <a:lnTo>
                  <a:pt x="287655" y="408940"/>
                </a:lnTo>
                <a:lnTo>
                  <a:pt x="288632" y="407670"/>
                </a:lnTo>
                <a:lnTo>
                  <a:pt x="284962" y="407670"/>
                </a:lnTo>
                <a:lnTo>
                  <a:pt x="286181" y="405130"/>
                </a:lnTo>
                <a:lnTo>
                  <a:pt x="289610" y="403860"/>
                </a:lnTo>
                <a:lnTo>
                  <a:pt x="289115" y="401320"/>
                </a:lnTo>
                <a:lnTo>
                  <a:pt x="286918" y="400050"/>
                </a:lnTo>
                <a:lnTo>
                  <a:pt x="286702" y="400202"/>
                </a:lnTo>
                <a:lnTo>
                  <a:pt x="286423" y="398780"/>
                </a:lnTo>
                <a:lnTo>
                  <a:pt x="289356" y="400050"/>
                </a:lnTo>
                <a:lnTo>
                  <a:pt x="288632" y="397510"/>
                </a:lnTo>
                <a:lnTo>
                  <a:pt x="288378" y="397510"/>
                </a:lnTo>
                <a:lnTo>
                  <a:pt x="284962" y="393700"/>
                </a:lnTo>
                <a:lnTo>
                  <a:pt x="283248" y="394970"/>
                </a:lnTo>
                <a:lnTo>
                  <a:pt x="281279" y="394970"/>
                </a:lnTo>
                <a:lnTo>
                  <a:pt x="280555" y="393700"/>
                </a:lnTo>
                <a:lnTo>
                  <a:pt x="284962" y="393700"/>
                </a:lnTo>
                <a:lnTo>
                  <a:pt x="285445" y="393700"/>
                </a:lnTo>
                <a:lnTo>
                  <a:pt x="282257" y="392430"/>
                </a:lnTo>
                <a:lnTo>
                  <a:pt x="285203" y="389890"/>
                </a:lnTo>
                <a:lnTo>
                  <a:pt x="287896" y="388620"/>
                </a:lnTo>
                <a:lnTo>
                  <a:pt x="292785" y="384810"/>
                </a:lnTo>
                <a:lnTo>
                  <a:pt x="289115" y="383540"/>
                </a:lnTo>
                <a:lnTo>
                  <a:pt x="284708" y="381000"/>
                </a:lnTo>
                <a:lnTo>
                  <a:pt x="285445" y="379730"/>
                </a:lnTo>
                <a:lnTo>
                  <a:pt x="287655" y="382270"/>
                </a:lnTo>
                <a:lnTo>
                  <a:pt x="290347" y="381000"/>
                </a:lnTo>
                <a:lnTo>
                  <a:pt x="286918" y="379730"/>
                </a:lnTo>
                <a:lnTo>
                  <a:pt x="283489" y="378460"/>
                </a:lnTo>
                <a:lnTo>
                  <a:pt x="291325" y="377190"/>
                </a:lnTo>
                <a:lnTo>
                  <a:pt x="286918" y="374650"/>
                </a:lnTo>
                <a:lnTo>
                  <a:pt x="293039" y="373380"/>
                </a:lnTo>
                <a:lnTo>
                  <a:pt x="292785" y="372110"/>
                </a:lnTo>
                <a:lnTo>
                  <a:pt x="292061" y="370840"/>
                </a:lnTo>
                <a:lnTo>
                  <a:pt x="291325" y="368300"/>
                </a:lnTo>
                <a:lnTo>
                  <a:pt x="290093" y="367030"/>
                </a:lnTo>
                <a:lnTo>
                  <a:pt x="294017" y="365760"/>
                </a:lnTo>
                <a:lnTo>
                  <a:pt x="291071" y="365760"/>
                </a:lnTo>
                <a:lnTo>
                  <a:pt x="288378" y="364490"/>
                </a:lnTo>
                <a:lnTo>
                  <a:pt x="289356" y="364490"/>
                </a:lnTo>
                <a:lnTo>
                  <a:pt x="286181" y="358140"/>
                </a:lnTo>
                <a:lnTo>
                  <a:pt x="294017" y="353060"/>
                </a:lnTo>
                <a:lnTo>
                  <a:pt x="296405" y="349250"/>
                </a:lnTo>
                <a:lnTo>
                  <a:pt x="297192" y="347980"/>
                </a:lnTo>
                <a:lnTo>
                  <a:pt x="298170" y="346710"/>
                </a:lnTo>
                <a:lnTo>
                  <a:pt x="282752" y="345440"/>
                </a:lnTo>
                <a:lnTo>
                  <a:pt x="289610" y="344170"/>
                </a:lnTo>
                <a:lnTo>
                  <a:pt x="294754" y="345440"/>
                </a:lnTo>
                <a:lnTo>
                  <a:pt x="288874" y="340360"/>
                </a:lnTo>
                <a:lnTo>
                  <a:pt x="295732" y="337820"/>
                </a:lnTo>
                <a:lnTo>
                  <a:pt x="290830" y="332740"/>
                </a:lnTo>
                <a:lnTo>
                  <a:pt x="293522" y="332740"/>
                </a:lnTo>
                <a:lnTo>
                  <a:pt x="293522" y="334010"/>
                </a:lnTo>
                <a:lnTo>
                  <a:pt x="297446" y="332740"/>
                </a:lnTo>
                <a:lnTo>
                  <a:pt x="294017" y="330200"/>
                </a:lnTo>
                <a:lnTo>
                  <a:pt x="297929" y="330200"/>
                </a:lnTo>
                <a:lnTo>
                  <a:pt x="290830" y="327660"/>
                </a:lnTo>
                <a:lnTo>
                  <a:pt x="295732" y="327660"/>
                </a:lnTo>
                <a:lnTo>
                  <a:pt x="294754" y="326390"/>
                </a:lnTo>
                <a:lnTo>
                  <a:pt x="296456" y="325120"/>
                </a:lnTo>
                <a:lnTo>
                  <a:pt x="292544" y="325120"/>
                </a:lnTo>
                <a:lnTo>
                  <a:pt x="294754" y="323850"/>
                </a:lnTo>
                <a:lnTo>
                  <a:pt x="291071" y="322580"/>
                </a:lnTo>
                <a:lnTo>
                  <a:pt x="293763" y="321310"/>
                </a:lnTo>
                <a:lnTo>
                  <a:pt x="288874" y="320040"/>
                </a:lnTo>
                <a:lnTo>
                  <a:pt x="296456" y="318770"/>
                </a:lnTo>
                <a:lnTo>
                  <a:pt x="289610" y="317500"/>
                </a:lnTo>
                <a:lnTo>
                  <a:pt x="296710" y="318770"/>
                </a:lnTo>
                <a:lnTo>
                  <a:pt x="296214" y="317500"/>
                </a:lnTo>
                <a:lnTo>
                  <a:pt x="295732" y="316230"/>
                </a:lnTo>
                <a:lnTo>
                  <a:pt x="294817" y="315861"/>
                </a:lnTo>
                <a:lnTo>
                  <a:pt x="294995" y="314960"/>
                </a:lnTo>
                <a:lnTo>
                  <a:pt x="297929" y="314960"/>
                </a:lnTo>
                <a:lnTo>
                  <a:pt x="297929" y="313690"/>
                </a:lnTo>
                <a:lnTo>
                  <a:pt x="296951" y="312420"/>
                </a:lnTo>
                <a:lnTo>
                  <a:pt x="293281" y="312420"/>
                </a:lnTo>
                <a:lnTo>
                  <a:pt x="296214" y="311150"/>
                </a:lnTo>
                <a:lnTo>
                  <a:pt x="294906" y="309880"/>
                </a:lnTo>
                <a:lnTo>
                  <a:pt x="294005" y="308610"/>
                </a:lnTo>
                <a:lnTo>
                  <a:pt x="298170" y="308610"/>
                </a:lnTo>
                <a:lnTo>
                  <a:pt x="294995" y="304800"/>
                </a:lnTo>
                <a:lnTo>
                  <a:pt x="294259" y="303530"/>
                </a:lnTo>
                <a:lnTo>
                  <a:pt x="292925" y="301205"/>
                </a:lnTo>
                <a:lnTo>
                  <a:pt x="299161" y="302260"/>
                </a:lnTo>
                <a:lnTo>
                  <a:pt x="297637" y="299897"/>
                </a:lnTo>
                <a:lnTo>
                  <a:pt x="292722" y="300774"/>
                </a:lnTo>
                <a:lnTo>
                  <a:pt x="291566" y="297180"/>
                </a:lnTo>
                <a:lnTo>
                  <a:pt x="297180" y="299186"/>
                </a:lnTo>
                <a:lnTo>
                  <a:pt x="296710" y="298450"/>
                </a:lnTo>
                <a:lnTo>
                  <a:pt x="291071" y="295910"/>
                </a:lnTo>
                <a:lnTo>
                  <a:pt x="293281" y="293370"/>
                </a:lnTo>
                <a:lnTo>
                  <a:pt x="294259" y="293370"/>
                </a:lnTo>
                <a:lnTo>
                  <a:pt x="296214" y="294640"/>
                </a:lnTo>
                <a:lnTo>
                  <a:pt x="297446" y="295910"/>
                </a:lnTo>
                <a:lnTo>
                  <a:pt x="294995" y="292100"/>
                </a:lnTo>
                <a:lnTo>
                  <a:pt x="299161" y="290830"/>
                </a:lnTo>
                <a:lnTo>
                  <a:pt x="298018" y="289560"/>
                </a:lnTo>
                <a:lnTo>
                  <a:pt x="296875" y="288290"/>
                </a:lnTo>
                <a:lnTo>
                  <a:pt x="295732" y="287020"/>
                </a:lnTo>
                <a:lnTo>
                  <a:pt x="291325" y="287020"/>
                </a:lnTo>
                <a:lnTo>
                  <a:pt x="286918" y="283210"/>
                </a:lnTo>
                <a:lnTo>
                  <a:pt x="292862" y="283210"/>
                </a:lnTo>
                <a:lnTo>
                  <a:pt x="298005" y="284327"/>
                </a:lnTo>
                <a:lnTo>
                  <a:pt x="296710" y="283210"/>
                </a:lnTo>
                <a:lnTo>
                  <a:pt x="298907" y="283210"/>
                </a:lnTo>
                <a:lnTo>
                  <a:pt x="297446" y="281940"/>
                </a:lnTo>
                <a:lnTo>
                  <a:pt x="294017" y="281940"/>
                </a:lnTo>
                <a:lnTo>
                  <a:pt x="294500" y="280670"/>
                </a:lnTo>
                <a:lnTo>
                  <a:pt x="296456" y="280670"/>
                </a:lnTo>
                <a:lnTo>
                  <a:pt x="298424" y="281940"/>
                </a:lnTo>
                <a:lnTo>
                  <a:pt x="295478" y="279400"/>
                </a:lnTo>
                <a:lnTo>
                  <a:pt x="292785" y="278130"/>
                </a:lnTo>
                <a:lnTo>
                  <a:pt x="294259" y="276860"/>
                </a:lnTo>
                <a:lnTo>
                  <a:pt x="295236" y="278130"/>
                </a:lnTo>
                <a:lnTo>
                  <a:pt x="296214" y="278130"/>
                </a:lnTo>
                <a:lnTo>
                  <a:pt x="296214" y="276860"/>
                </a:lnTo>
                <a:lnTo>
                  <a:pt x="294259" y="275590"/>
                </a:lnTo>
                <a:lnTo>
                  <a:pt x="291071" y="275590"/>
                </a:lnTo>
                <a:lnTo>
                  <a:pt x="290347" y="274320"/>
                </a:lnTo>
                <a:lnTo>
                  <a:pt x="291325" y="271780"/>
                </a:lnTo>
                <a:lnTo>
                  <a:pt x="291566" y="270510"/>
                </a:lnTo>
                <a:lnTo>
                  <a:pt x="292303" y="270510"/>
                </a:lnTo>
                <a:lnTo>
                  <a:pt x="298907" y="273050"/>
                </a:lnTo>
                <a:lnTo>
                  <a:pt x="294754" y="270510"/>
                </a:lnTo>
                <a:lnTo>
                  <a:pt x="300621" y="271780"/>
                </a:lnTo>
                <a:lnTo>
                  <a:pt x="299161" y="270510"/>
                </a:lnTo>
                <a:lnTo>
                  <a:pt x="296214" y="269240"/>
                </a:lnTo>
                <a:lnTo>
                  <a:pt x="296456" y="267970"/>
                </a:lnTo>
                <a:lnTo>
                  <a:pt x="292544" y="266700"/>
                </a:lnTo>
                <a:lnTo>
                  <a:pt x="294754" y="265430"/>
                </a:lnTo>
                <a:lnTo>
                  <a:pt x="292785" y="265430"/>
                </a:lnTo>
                <a:lnTo>
                  <a:pt x="291325" y="264160"/>
                </a:lnTo>
                <a:lnTo>
                  <a:pt x="290093" y="264160"/>
                </a:lnTo>
                <a:lnTo>
                  <a:pt x="288874" y="265430"/>
                </a:lnTo>
                <a:lnTo>
                  <a:pt x="285686" y="264160"/>
                </a:lnTo>
                <a:lnTo>
                  <a:pt x="286423" y="262890"/>
                </a:lnTo>
                <a:lnTo>
                  <a:pt x="287896" y="261620"/>
                </a:lnTo>
                <a:lnTo>
                  <a:pt x="288874" y="262890"/>
                </a:lnTo>
                <a:lnTo>
                  <a:pt x="290093" y="262890"/>
                </a:lnTo>
                <a:lnTo>
                  <a:pt x="290830" y="261620"/>
                </a:lnTo>
                <a:lnTo>
                  <a:pt x="289115" y="260350"/>
                </a:lnTo>
                <a:lnTo>
                  <a:pt x="290830" y="259080"/>
                </a:lnTo>
                <a:lnTo>
                  <a:pt x="292785" y="259080"/>
                </a:lnTo>
                <a:lnTo>
                  <a:pt x="297192" y="261620"/>
                </a:lnTo>
                <a:lnTo>
                  <a:pt x="298424" y="261620"/>
                </a:lnTo>
                <a:lnTo>
                  <a:pt x="293763" y="259080"/>
                </a:lnTo>
                <a:lnTo>
                  <a:pt x="297688" y="257810"/>
                </a:lnTo>
                <a:lnTo>
                  <a:pt x="294017" y="256540"/>
                </a:lnTo>
                <a:lnTo>
                  <a:pt x="295846" y="257327"/>
                </a:lnTo>
                <a:lnTo>
                  <a:pt x="292785" y="256540"/>
                </a:lnTo>
                <a:lnTo>
                  <a:pt x="294017" y="256540"/>
                </a:lnTo>
                <a:lnTo>
                  <a:pt x="298424" y="256540"/>
                </a:lnTo>
                <a:lnTo>
                  <a:pt x="299643" y="255270"/>
                </a:lnTo>
                <a:lnTo>
                  <a:pt x="295973" y="255270"/>
                </a:lnTo>
                <a:lnTo>
                  <a:pt x="292633" y="255270"/>
                </a:lnTo>
                <a:lnTo>
                  <a:pt x="292303" y="257810"/>
                </a:lnTo>
                <a:lnTo>
                  <a:pt x="289356" y="256540"/>
                </a:lnTo>
                <a:lnTo>
                  <a:pt x="289115" y="255270"/>
                </a:lnTo>
                <a:lnTo>
                  <a:pt x="290093" y="254000"/>
                </a:lnTo>
                <a:lnTo>
                  <a:pt x="290347" y="252730"/>
                </a:lnTo>
                <a:lnTo>
                  <a:pt x="292785" y="254000"/>
                </a:lnTo>
                <a:lnTo>
                  <a:pt x="294500" y="254000"/>
                </a:lnTo>
                <a:lnTo>
                  <a:pt x="295478" y="254000"/>
                </a:lnTo>
                <a:lnTo>
                  <a:pt x="298170" y="254000"/>
                </a:lnTo>
                <a:lnTo>
                  <a:pt x="296951" y="252730"/>
                </a:lnTo>
                <a:lnTo>
                  <a:pt x="294500" y="250190"/>
                </a:lnTo>
                <a:lnTo>
                  <a:pt x="296710" y="248920"/>
                </a:lnTo>
                <a:lnTo>
                  <a:pt x="302577" y="250190"/>
                </a:lnTo>
                <a:lnTo>
                  <a:pt x="302336" y="248920"/>
                </a:lnTo>
                <a:lnTo>
                  <a:pt x="297192" y="245110"/>
                </a:lnTo>
                <a:lnTo>
                  <a:pt x="299402" y="242570"/>
                </a:lnTo>
                <a:lnTo>
                  <a:pt x="298665" y="242570"/>
                </a:lnTo>
                <a:lnTo>
                  <a:pt x="290588" y="241300"/>
                </a:lnTo>
                <a:lnTo>
                  <a:pt x="303314" y="242570"/>
                </a:lnTo>
                <a:lnTo>
                  <a:pt x="302666" y="242112"/>
                </a:lnTo>
                <a:lnTo>
                  <a:pt x="304050" y="242570"/>
                </a:lnTo>
                <a:lnTo>
                  <a:pt x="303072" y="241300"/>
                </a:lnTo>
                <a:lnTo>
                  <a:pt x="304787" y="240030"/>
                </a:lnTo>
                <a:lnTo>
                  <a:pt x="302094" y="237490"/>
                </a:lnTo>
                <a:lnTo>
                  <a:pt x="300139" y="233680"/>
                </a:lnTo>
                <a:lnTo>
                  <a:pt x="302094" y="234950"/>
                </a:lnTo>
                <a:lnTo>
                  <a:pt x="304292" y="234950"/>
                </a:lnTo>
                <a:lnTo>
                  <a:pt x="303809" y="232410"/>
                </a:lnTo>
                <a:lnTo>
                  <a:pt x="305028" y="232410"/>
                </a:lnTo>
                <a:lnTo>
                  <a:pt x="303072" y="231140"/>
                </a:lnTo>
                <a:lnTo>
                  <a:pt x="303568" y="229870"/>
                </a:lnTo>
                <a:lnTo>
                  <a:pt x="300380" y="229870"/>
                </a:lnTo>
                <a:lnTo>
                  <a:pt x="305231" y="228600"/>
                </a:lnTo>
                <a:lnTo>
                  <a:pt x="304317" y="226110"/>
                </a:lnTo>
                <a:lnTo>
                  <a:pt x="302996" y="223520"/>
                </a:lnTo>
                <a:lnTo>
                  <a:pt x="306743" y="222250"/>
                </a:lnTo>
                <a:lnTo>
                  <a:pt x="308216" y="223520"/>
                </a:lnTo>
                <a:lnTo>
                  <a:pt x="308457" y="223520"/>
                </a:lnTo>
                <a:lnTo>
                  <a:pt x="307238" y="219710"/>
                </a:lnTo>
                <a:lnTo>
                  <a:pt x="302094" y="219710"/>
                </a:lnTo>
                <a:lnTo>
                  <a:pt x="300139" y="218440"/>
                </a:lnTo>
                <a:lnTo>
                  <a:pt x="298907" y="217385"/>
                </a:lnTo>
                <a:lnTo>
                  <a:pt x="298907" y="224790"/>
                </a:lnTo>
                <a:lnTo>
                  <a:pt x="295973" y="224790"/>
                </a:lnTo>
                <a:lnTo>
                  <a:pt x="295973" y="223520"/>
                </a:lnTo>
                <a:lnTo>
                  <a:pt x="297688" y="223520"/>
                </a:lnTo>
                <a:lnTo>
                  <a:pt x="298907" y="224790"/>
                </a:lnTo>
                <a:lnTo>
                  <a:pt x="298907" y="217385"/>
                </a:lnTo>
                <a:lnTo>
                  <a:pt x="298665" y="217170"/>
                </a:lnTo>
                <a:lnTo>
                  <a:pt x="298907" y="217170"/>
                </a:lnTo>
                <a:lnTo>
                  <a:pt x="300863" y="218440"/>
                </a:lnTo>
                <a:lnTo>
                  <a:pt x="304546" y="218440"/>
                </a:lnTo>
                <a:lnTo>
                  <a:pt x="303314" y="217170"/>
                </a:lnTo>
                <a:lnTo>
                  <a:pt x="302856" y="217170"/>
                </a:lnTo>
                <a:lnTo>
                  <a:pt x="300316" y="215900"/>
                </a:lnTo>
                <a:lnTo>
                  <a:pt x="301117" y="214630"/>
                </a:lnTo>
                <a:lnTo>
                  <a:pt x="302831" y="215900"/>
                </a:lnTo>
                <a:lnTo>
                  <a:pt x="302094" y="214630"/>
                </a:lnTo>
                <a:lnTo>
                  <a:pt x="299885" y="213360"/>
                </a:lnTo>
                <a:lnTo>
                  <a:pt x="300621" y="212090"/>
                </a:lnTo>
                <a:lnTo>
                  <a:pt x="301002" y="212204"/>
                </a:lnTo>
                <a:lnTo>
                  <a:pt x="298424" y="210820"/>
                </a:lnTo>
                <a:lnTo>
                  <a:pt x="299643" y="210820"/>
                </a:lnTo>
                <a:lnTo>
                  <a:pt x="292785" y="209550"/>
                </a:lnTo>
                <a:lnTo>
                  <a:pt x="300863" y="207010"/>
                </a:lnTo>
                <a:lnTo>
                  <a:pt x="300215" y="204470"/>
                </a:lnTo>
                <a:lnTo>
                  <a:pt x="299885" y="203200"/>
                </a:lnTo>
                <a:lnTo>
                  <a:pt x="298907" y="199390"/>
                </a:lnTo>
                <a:lnTo>
                  <a:pt x="300863" y="199390"/>
                </a:lnTo>
                <a:lnTo>
                  <a:pt x="304050" y="198120"/>
                </a:lnTo>
                <a:lnTo>
                  <a:pt x="305765" y="199390"/>
                </a:lnTo>
                <a:lnTo>
                  <a:pt x="301599" y="201930"/>
                </a:lnTo>
                <a:lnTo>
                  <a:pt x="303072" y="208280"/>
                </a:lnTo>
                <a:lnTo>
                  <a:pt x="299643" y="210820"/>
                </a:lnTo>
                <a:lnTo>
                  <a:pt x="302831" y="210820"/>
                </a:lnTo>
                <a:lnTo>
                  <a:pt x="303809" y="212090"/>
                </a:lnTo>
                <a:lnTo>
                  <a:pt x="303568" y="212090"/>
                </a:lnTo>
                <a:lnTo>
                  <a:pt x="304469" y="213258"/>
                </a:lnTo>
                <a:lnTo>
                  <a:pt x="304787" y="213347"/>
                </a:lnTo>
                <a:lnTo>
                  <a:pt x="309194" y="213360"/>
                </a:lnTo>
                <a:lnTo>
                  <a:pt x="311886" y="212090"/>
                </a:lnTo>
                <a:lnTo>
                  <a:pt x="310413" y="212090"/>
                </a:lnTo>
                <a:lnTo>
                  <a:pt x="305930" y="209550"/>
                </a:lnTo>
                <a:lnTo>
                  <a:pt x="305473" y="208508"/>
                </a:lnTo>
                <a:lnTo>
                  <a:pt x="305498" y="207010"/>
                </a:lnTo>
                <a:lnTo>
                  <a:pt x="303072" y="204470"/>
                </a:lnTo>
                <a:lnTo>
                  <a:pt x="309194" y="208280"/>
                </a:lnTo>
                <a:lnTo>
                  <a:pt x="306743" y="205740"/>
                </a:lnTo>
                <a:lnTo>
                  <a:pt x="311391" y="208280"/>
                </a:lnTo>
                <a:lnTo>
                  <a:pt x="315556" y="208280"/>
                </a:lnTo>
                <a:lnTo>
                  <a:pt x="312127" y="207010"/>
                </a:lnTo>
                <a:lnTo>
                  <a:pt x="318985" y="208280"/>
                </a:lnTo>
                <a:lnTo>
                  <a:pt x="316407" y="207010"/>
                </a:lnTo>
                <a:lnTo>
                  <a:pt x="313842" y="205740"/>
                </a:lnTo>
                <a:lnTo>
                  <a:pt x="315315" y="205740"/>
                </a:lnTo>
                <a:lnTo>
                  <a:pt x="313601" y="204470"/>
                </a:lnTo>
                <a:lnTo>
                  <a:pt x="309194" y="201930"/>
                </a:lnTo>
                <a:lnTo>
                  <a:pt x="320941" y="203200"/>
                </a:lnTo>
                <a:lnTo>
                  <a:pt x="319417" y="201930"/>
                </a:lnTo>
                <a:lnTo>
                  <a:pt x="314820" y="198120"/>
                </a:lnTo>
                <a:lnTo>
                  <a:pt x="312864" y="195580"/>
                </a:lnTo>
                <a:lnTo>
                  <a:pt x="308698" y="193040"/>
                </a:lnTo>
                <a:lnTo>
                  <a:pt x="307962" y="192189"/>
                </a:lnTo>
                <a:lnTo>
                  <a:pt x="307962" y="198120"/>
                </a:lnTo>
                <a:lnTo>
                  <a:pt x="304292" y="196850"/>
                </a:lnTo>
                <a:lnTo>
                  <a:pt x="304546" y="196850"/>
                </a:lnTo>
                <a:lnTo>
                  <a:pt x="304546" y="195580"/>
                </a:lnTo>
                <a:lnTo>
                  <a:pt x="305523" y="196850"/>
                </a:lnTo>
                <a:lnTo>
                  <a:pt x="306743" y="196850"/>
                </a:lnTo>
                <a:lnTo>
                  <a:pt x="307962" y="198120"/>
                </a:lnTo>
                <a:lnTo>
                  <a:pt x="307962" y="192189"/>
                </a:lnTo>
                <a:lnTo>
                  <a:pt x="306501" y="190500"/>
                </a:lnTo>
                <a:lnTo>
                  <a:pt x="308216" y="190500"/>
                </a:lnTo>
                <a:lnTo>
                  <a:pt x="306743" y="189230"/>
                </a:lnTo>
                <a:lnTo>
                  <a:pt x="307238" y="189230"/>
                </a:lnTo>
                <a:lnTo>
                  <a:pt x="310908" y="190500"/>
                </a:lnTo>
                <a:lnTo>
                  <a:pt x="308952" y="190500"/>
                </a:lnTo>
                <a:lnTo>
                  <a:pt x="311150" y="193040"/>
                </a:lnTo>
                <a:lnTo>
                  <a:pt x="313601" y="193040"/>
                </a:lnTo>
                <a:lnTo>
                  <a:pt x="313601" y="191770"/>
                </a:lnTo>
                <a:lnTo>
                  <a:pt x="312127" y="190500"/>
                </a:lnTo>
                <a:lnTo>
                  <a:pt x="316052" y="190500"/>
                </a:lnTo>
                <a:lnTo>
                  <a:pt x="311150" y="189230"/>
                </a:lnTo>
                <a:lnTo>
                  <a:pt x="311759" y="188912"/>
                </a:lnTo>
                <a:lnTo>
                  <a:pt x="307479" y="186690"/>
                </a:lnTo>
                <a:lnTo>
                  <a:pt x="308102" y="185077"/>
                </a:lnTo>
                <a:lnTo>
                  <a:pt x="313359" y="187960"/>
                </a:lnTo>
                <a:lnTo>
                  <a:pt x="313601" y="187960"/>
                </a:lnTo>
                <a:lnTo>
                  <a:pt x="315798" y="187960"/>
                </a:lnTo>
                <a:lnTo>
                  <a:pt x="314820" y="186690"/>
                </a:lnTo>
                <a:lnTo>
                  <a:pt x="315061" y="186690"/>
                </a:lnTo>
                <a:lnTo>
                  <a:pt x="313601" y="185420"/>
                </a:lnTo>
                <a:lnTo>
                  <a:pt x="312864" y="185420"/>
                </a:lnTo>
                <a:lnTo>
                  <a:pt x="308457" y="184150"/>
                </a:lnTo>
                <a:lnTo>
                  <a:pt x="308952" y="182880"/>
                </a:lnTo>
                <a:lnTo>
                  <a:pt x="309765" y="180340"/>
                </a:lnTo>
                <a:lnTo>
                  <a:pt x="310108" y="179260"/>
                </a:lnTo>
                <a:lnTo>
                  <a:pt x="311645" y="175260"/>
                </a:lnTo>
                <a:lnTo>
                  <a:pt x="324370" y="180340"/>
                </a:lnTo>
                <a:lnTo>
                  <a:pt x="329996" y="179070"/>
                </a:lnTo>
                <a:lnTo>
                  <a:pt x="332943" y="179070"/>
                </a:lnTo>
                <a:lnTo>
                  <a:pt x="330492" y="177800"/>
                </a:lnTo>
                <a:lnTo>
                  <a:pt x="329920" y="176949"/>
                </a:lnTo>
                <a:lnTo>
                  <a:pt x="329565" y="178765"/>
                </a:lnTo>
                <a:lnTo>
                  <a:pt x="326326" y="176530"/>
                </a:lnTo>
                <a:lnTo>
                  <a:pt x="329628" y="176530"/>
                </a:lnTo>
                <a:lnTo>
                  <a:pt x="328777" y="175260"/>
                </a:lnTo>
                <a:lnTo>
                  <a:pt x="330733" y="176530"/>
                </a:lnTo>
                <a:lnTo>
                  <a:pt x="332689" y="176530"/>
                </a:lnTo>
                <a:lnTo>
                  <a:pt x="331228" y="175260"/>
                </a:lnTo>
                <a:lnTo>
                  <a:pt x="328282" y="172720"/>
                </a:lnTo>
                <a:lnTo>
                  <a:pt x="327558" y="172720"/>
                </a:lnTo>
                <a:lnTo>
                  <a:pt x="326821" y="171450"/>
                </a:lnTo>
                <a:lnTo>
                  <a:pt x="326085" y="170180"/>
                </a:lnTo>
                <a:lnTo>
                  <a:pt x="329514" y="170180"/>
                </a:lnTo>
                <a:lnTo>
                  <a:pt x="331965" y="171450"/>
                </a:lnTo>
                <a:lnTo>
                  <a:pt x="329755" y="170180"/>
                </a:lnTo>
                <a:lnTo>
                  <a:pt x="331470" y="170180"/>
                </a:lnTo>
                <a:lnTo>
                  <a:pt x="333184" y="168910"/>
                </a:lnTo>
                <a:close/>
              </a:path>
              <a:path w="1214754" h="727710">
                <a:moveTo>
                  <a:pt x="333362" y="236054"/>
                </a:moveTo>
                <a:lnTo>
                  <a:pt x="331228" y="234950"/>
                </a:lnTo>
                <a:lnTo>
                  <a:pt x="326085" y="234950"/>
                </a:lnTo>
                <a:lnTo>
                  <a:pt x="333362" y="236054"/>
                </a:lnTo>
                <a:close/>
              </a:path>
              <a:path w="1214754" h="727710">
                <a:moveTo>
                  <a:pt x="333921" y="236143"/>
                </a:moveTo>
                <a:lnTo>
                  <a:pt x="333362" y="236054"/>
                </a:lnTo>
                <a:lnTo>
                  <a:pt x="333667" y="236220"/>
                </a:lnTo>
                <a:lnTo>
                  <a:pt x="333921" y="236143"/>
                </a:lnTo>
                <a:close/>
              </a:path>
              <a:path w="1214754" h="727710">
                <a:moveTo>
                  <a:pt x="333921" y="173990"/>
                </a:moveTo>
                <a:lnTo>
                  <a:pt x="331228" y="172720"/>
                </a:lnTo>
                <a:lnTo>
                  <a:pt x="329514" y="172720"/>
                </a:lnTo>
                <a:lnTo>
                  <a:pt x="331965" y="175260"/>
                </a:lnTo>
                <a:lnTo>
                  <a:pt x="333921" y="173990"/>
                </a:lnTo>
                <a:close/>
              </a:path>
              <a:path w="1214754" h="727710">
                <a:moveTo>
                  <a:pt x="335140" y="408940"/>
                </a:moveTo>
                <a:lnTo>
                  <a:pt x="330492" y="408940"/>
                </a:lnTo>
                <a:lnTo>
                  <a:pt x="332447" y="410210"/>
                </a:lnTo>
                <a:lnTo>
                  <a:pt x="335140" y="408940"/>
                </a:lnTo>
                <a:close/>
              </a:path>
              <a:path w="1214754" h="727710">
                <a:moveTo>
                  <a:pt x="336613" y="198120"/>
                </a:moveTo>
                <a:lnTo>
                  <a:pt x="334403" y="196850"/>
                </a:lnTo>
                <a:lnTo>
                  <a:pt x="335381" y="198120"/>
                </a:lnTo>
                <a:lnTo>
                  <a:pt x="336613" y="198120"/>
                </a:lnTo>
                <a:close/>
              </a:path>
              <a:path w="1214754" h="727710">
                <a:moveTo>
                  <a:pt x="336727" y="125247"/>
                </a:moveTo>
                <a:lnTo>
                  <a:pt x="336702" y="125082"/>
                </a:lnTo>
                <a:lnTo>
                  <a:pt x="334899" y="124460"/>
                </a:lnTo>
                <a:lnTo>
                  <a:pt x="336727" y="125247"/>
                </a:lnTo>
                <a:close/>
              </a:path>
              <a:path w="1214754" h="727710">
                <a:moveTo>
                  <a:pt x="337832" y="196850"/>
                </a:moveTo>
                <a:lnTo>
                  <a:pt x="335140" y="195580"/>
                </a:lnTo>
                <a:lnTo>
                  <a:pt x="333425" y="195580"/>
                </a:lnTo>
                <a:lnTo>
                  <a:pt x="336613" y="196850"/>
                </a:lnTo>
                <a:lnTo>
                  <a:pt x="337832" y="196850"/>
                </a:lnTo>
                <a:close/>
              </a:path>
              <a:path w="1214754" h="727710">
                <a:moveTo>
                  <a:pt x="337959" y="225310"/>
                </a:moveTo>
                <a:lnTo>
                  <a:pt x="337096" y="224790"/>
                </a:lnTo>
                <a:lnTo>
                  <a:pt x="335635" y="224790"/>
                </a:lnTo>
                <a:lnTo>
                  <a:pt x="337959" y="225310"/>
                </a:lnTo>
                <a:close/>
              </a:path>
              <a:path w="1214754" h="727710">
                <a:moveTo>
                  <a:pt x="341261" y="226060"/>
                </a:moveTo>
                <a:lnTo>
                  <a:pt x="339788" y="224790"/>
                </a:lnTo>
                <a:lnTo>
                  <a:pt x="340664" y="225920"/>
                </a:lnTo>
                <a:lnTo>
                  <a:pt x="341261" y="226060"/>
                </a:lnTo>
                <a:close/>
              </a:path>
              <a:path w="1214754" h="727710">
                <a:moveTo>
                  <a:pt x="344690" y="128270"/>
                </a:moveTo>
                <a:lnTo>
                  <a:pt x="343712" y="127000"/>
                </a:lnTo>
                <a:lnTo>
                  <a:pt x="340766" y="127000"/>
                </a:lnTo>
                <a:lnTo>
                  <a:pt x="344690" y="128270"/>
                </a:lnTo>
                <a:close/>
              </a:path>
              <a:path w="1214754" h="727710">
                <a:moveTo>
                  <a:pt x="344932" y="127000"/>
                </a:moveTo>
                <a:lnTo>
                  <a:pt x="343382" y="126631"/>
                </a:lnTo>
                <a:lnTo>
                  <a:pt x="343712" y="127000"/>
                </a:lnTo>
                <a:lnTo>
                  <a:pt x="344932" y="127000"/>
                </a:lnTo>
                <a:close/>
              </a:path>
              <a:path w="1214754" h="727710">
                <a:moveTo>
                  <a:pt x="346506" y="181965"/>
                </a:moveTo>
                <a:lnTo>
                  <a:pt x="346405" y="181610"/>
                </a:lnTo>
                <a:lnTo>
                  <a:pt x="345668" y="181610"/>
                </a:lnTo>
                <a:lnTo>
                  <a:pt x="346506" y="181965"/>
                </a:lnTo>
                <a:close/>
              </a:path>
              <a:path w="1214754" h="727710">
                <a:moveTo>
                  <a:pt x="348361" y="490220"/>
                </a:moveTo>
                <a:lnTo>
                  <a:pt x="347624" y="488950"/>
                </a:lnTo>
                <a:lnTo>
                  <a:pt x="344690" y="490220"/>
                </a:lnTo>
                <a:lnTo>
                  <a:pt x="348361" y="490220"/>
                </a:lnTo>
                <a:close/>
              </a:path>
              <a:path w="1214754" h="727710">
                <a:moveTo>
                  <a:pt x="348361" y="181610"/>
                </a:moveTo>
                <a:lnTo>
                  <a:pt x="347141" y="180340"/>
                </a:lnTo>
                <a:lnTo>
                  <a:pt x="345668" y="179070"/>
                </a:lnTo>
                <a:lnTo>
                  <a:pt x="346405" y="181610"/>
                </a:lnTo>
                <a:lnTo>
                  <a:pt x="348361" y="181610"/>
                </a:lnTo>
                <a:close/>
              </a:path>
              <a:path w="1214754" h="727710">
                <a:moveTo>
                  <a:pt x="348729" y="144310"/>
                </a:moveTo>
                <a:lnTo>
                  <a:pt x="348119" y="143510"/>
                </a:lnTo>
                <a:lnTo>
                  <a:pt x="345668" y="143510"/>
                </a:lnTo>
                <a:lnTo>
                  <a:pt x="345744" y="143637"/>
                </a:lnTo>
                <a:lnTo>
                  <a:pt x="348729" y="144310"/>
                </a:lnTo>
                <a:close/>
              </a:path>
              <a:path w="1214754" h="727710">
                <a:moveTo>
                  <a:pt x="349377" y="158076"/>
                </a:moveTo>
                <a:lnTo>
                  <a:pt x="347624" y="157480"/>
                </a:lnTo>
                <a:lnTo>
                  <a:pt x="348361" y="158750"/>
                </a:lnTo>
                <a:lnTo>
                  <a:pt x="349377" y="158076"/>
                </a:lnTo>
                <a:close/>
              </a:path>
              <a:path w="1214754" h="727710">
                <a:moveTo>
                  <a:pt x="350075" y="504050"/>
                </a:moveTo>
                <a:lnTo>
                  <a:pt x="349834" y="504050"/>
                </a:lnTo>
                <a:lnTo>
                  <a:pt x="349580" y="504291"/>
                </a:lnTo>
                <a:lnTo>
                  <a:pt x="349834" y="504291"/>
                </a:lnTo>
                <a:lnTo>
                  <a:pt x="350075" y="504050"/>
                </a:lnTo>
                <a:close/>
              </a:path>
              <a:path w="1214754" h="727710">
                <a:moveTo>
                  <a:pt x="350075" y="476250"/>
                </a:moveTo>
                <a:lnTo>
                  <a:pt x="349897" y="476097"/>
                </a:lnTo>
                <a:lnTo>
                  <a:pt x="349338" y="476250"/>
                </a:lnTo>
                <a:lnTo>
                  <a:pt x="350075" y="476250"/>
                </a:lnTo>
                <a:close/>
              </a:path>
              <a:path w="1214754" h="727710">
                <a:moveTo>
                  <a:pt x="350812" y="144780"/>
                </a:moveTo>
                <a:lnTo>
                  <a:pt x="348729" y="144310"/>
                </a:lnTo>
                <a:lnTo>
                  <a:pt x="350075" y="146050"/>
                </a:lnTo>
                <a:lnTo>
                  <a:pt x="350812" y="144780"/>
                </a:lnTo>
                <a:close/>
              </a:path>
              <a:path w="1214754" h="727710">
                <a:moveTo>
                  <a:pt x="351294" y="158750"/>
                </a:moveTo>
                <a:lnTo>
                  <a:pt x="350316" y="157480"/>
                </a:lnTo>
                <a:lnTo>
                  <a:pt x="349377" y="158076"/>
                </a:lnTo>
                <a:lnTo>
                  <a:pt x="351294" y="158750"/>
                </a:lnTo>
                <a:close/>
              </a:path>
              <a:path w="1214754" h="727710">
                <a:moveTo>
                  <a:pt x="351955" y="492328"/>
                </a:moveTo>
                <a:lnTo>
                  <a:pt x="351053" y="492760"/>
                </a:lnTo>
                <a:lnTo>
                  <a:pt x="347865" y="492760"/>
                </a:lnTo>
                <a:lnTo>
                  <a:pt x="346887" y="494030"/>
                </a:lnTo>
                <a:lnTo>
                  <a:pt x="350316" y="494030"/>
                </a:lnTo>
                <a:lnTo>
                  <a:pt x="351955" y="492328"/>
                </a:lnTo>
                <a:close/>
              </a:path>
              <a:path w="1214754" h="727710">
                <a:moveTo>
                  <a:pt x="352526" y="450850"/>
                </a:moveTo>
                <a:lnTo>
                  <a:pt x="349097" y="452120"/>
                </a:lnTo>
                <a:lnTo>
                  <a:pt x="350316" y="452120"/>
                </a:lnTo>
                <a:lnTo>
                  <a:pt x="352526" y="450850"/>
                </a:lnTo>
                <a:close/>
              </a:path>
              <a:path w="1214754" h="727710">
                <a:moveTo>
                  <a:pt x="352526" y="184150"/>
                </a:moveTo>
                <a:lnTo>
                  <a:pt x="349097" y="184150"/>
                </a:lnTo>
                <a:lnTo>
                  <a:pt x="348602" y="182880"/>
                </a:lnTo>
                <a:lnTo>
                  <a:pt x="346506" y="181965"/>
                </a:lnTo>
                <a:lnTo>
                  <a:pt x="347141" y="184150"/>
                </a:lnTo>
                <a:lnTo>
                  <a:pt x="351294" y="185420"/>
                </a:lnTo>
                <a:lnTo>
                  <a:pt x="352526" y="184150"/>
                </a:lnTo>
                <a:close/>
              </a:path>
              <a:path w="1214754" h="727710">
                <a:moveTo>
                  <a:pt x="352590" y="472122"/>
                </a:moveTo>
                <a:lnTo>
                  <a:pt x="351294" y="472440"/>
                </a:lnTo>
                <a:lnTo>
                  <a:pt x="352272" y="472440"/>
                </a:lnTo>
                <a:lnTo>
                  <a:pt x="352590" y="472122"/>
                </a:lnTo>
                <a:close/>
              </a:path>
              <a:path w="1214754" h="727710">
                <a:moveTo>
                  <a:pt x="353237" y="667499"/>
                </a:moveTo>
                <a:lnTo>
                  <a:pt x="353009" y="662940"/>
                </a:lnTo>
                <a:lnTo>
                  <a:pt x="351053" y="666750"/>
                </a:lnTo>
                <a:lnTo>
                  <a:pt x="353237" y="667499"/>
                </a:lnTo>
                <a:close/>
              </a:path>
              <a:path w="1214754" h="727710">
                <a:moveTo>
                  <a:pt x="353237" y="491731"/>
                </a:moveTo>
                <a:lnTo>
                  <a:pt x="353009" y="491617"/>
                </a:lnTo>
                <a:lnTo>
                  <a:pt x="352577" y="491693"/>
                </a:lnTo>
                <a:lnTo>
                  <a:pt x="351955" y="492328"/>
                </a:lnTo>
                <a:lnTo>
                  <a:pt x="353237" y="491731"/>
                </a:lnTo>
                <a:close/>
              </a:path>
              <a:path w="1214754" h="727710">
                <a:moveTo>
                  <a:pt x="353428" y="667562"/>
                </a:moveTo>
                <a:lnTo>
                  <a:pt x="353237" y="667499"/>
                </a:lnTo>
                <a:lnTo>
                  <a:pt x="353263" y="668020"/>
                </a:lnTo>
                <a:lnTo>
                  <a:pt x="353428" y="667562"/>
                </a:lnTo>
                <a:close/>
              </a:path>
              <a:path w="1214754" h="727710">
                <a:moveTo>
                  <a:pt x="353974" y="178269"/>
                </a:moveTo>
                <a:lnTo>
                  <a:pt x="353009" y="177800"/>
                </a:lnTo>
                <a:lnTo>
                  <a:pt x="352272" y="179070"/>
                </a:lnTo>
                <a:lnTo>
                  <a:pt x="353974" y="178269"/>
                </a:lnTo>
                <a:close/>
              </a:path>
              <a:path w="1214754" h="727710">
                <a:moveTo>
                  <a:pt x="354965" y="111125"/>
                </a:moveTo>
                <a:lnTo>
                  <a:pt x="353987" y="110490"/>
                </a:lnTo>
                <a:lnTo>
                  <a:pt x="353453" y="110629"/>
                </a:lnTo>
                <a:lnTo>
                  <a:pt x="354965" y="111125"/>
                </a:lnTo>
                <a:close/>
              </a:path>
              <a:path w="1214754" h="727710">
                <a:moveTo>
                  <a:pt x="356438" y="471170"/>
                </a:moveTo>
                <a:lnTo>
                  <a:pt x="354901" y="471551"/>
                </a:lnTo>
                <a:lnTo>
                  <a:pt x="354761" y="472249"/>
                </a:lnTo>
                <a:lnTo>
                  <a:pt x="356438" y="471170"/>
                </a:lnTo>
                <a:close/>
              </a:path>
              <a:path w="1214754" h="727710">
                <a:moveTo>
                  <a:pt x="356679" y="474980"/>
                </a:moveTo>
                <a:lnTo>
                  <a:pt x="355701" y="474980"/>
                </a:lnTo>
                <a:lnTo>
                  <a:pt x="353263" y="476250"/>
                </a:lnTo>
                <a:lnTo>
                  <a:pt x="355701" y="476250"/>
                </a:lnTo>
                <a:lnTo>
                  <a:pt x="356679" y="474980"/>
                </a:lnTo>
                <a:close/>
              </a:path>
              <a:path w="1214754" h="727710">
                <a:moveTo>
                  <a:pt x="358152" y="180340"/>
                </a:moveTo>
                <a:lnTo>
                  <a:pt x="355587" y="179070"/>
                </a:lnTo>
                <a:lnTo>
                  <a:pt x="355219" y="179070"/>
                </a:lnTo>
                <a:lnTo>
                  <a:pt x="358025" y="180886"/>
                </a:lnTo>
                <a:lnTo>
                  <a:pt x="358152" y="180340"/>
                </a:lnTo>
                <a:close/>
              </a:path>
              <a:path w="1214754" h="727710">
                <a:moveTo>
                  <a:pt x="358228" y="519633"/>
                </a:moveTo>
                <a:lnTo>
                  <a:pt x="358152" y="519430"/>
                </a:lnTo>
                <a:lnTo>
                  <a:pt x="353504" y="521970"/>
                </a:lnTo>
                <a:lnTo>
                  <a:pt x="358228" y="519633"/>
                </a:lnTo>
                <a:close/>
              </a:path>
              <a:path w="1214754" h="727710">
                <a:moveTo>
                  <a:pt x="360680" y="471170"/>
                </a:moveTo>
                <a:lnTo>
                  <a:pt x="360362" y="469900"/>
                </a:lnTo>
                <a:lnTo>
                  <a:pt x="359283" y="470154"/>
                </a:lnTo>
                <a:lnTo>
                  <a:pt x="357911" y="471170"/>
                </a:lnTo>
                <a:lnTo>
                  <a:pt x="360680" y="471170"/>
                </a:lnTo>
                <a:close/>
              </a:path>
              <a:path w="1214754" h="727710">
                <a:moveTo>
                  <a:pt x="360845" y="113030"/>
                </a:moveTo>
                <a:lnTo>
                  <a:pt x="354965" y="111125"/>
                </a:lnTo>
                <a:lnTo>
                  <a:pt x="355955" y="111760"/>
                </a:lnTo>
                <a:lnTo>
                  <a:pt x="354965" y="113030"/>
                </a:lnTo>
                <a:lnTo>
                  <a:pt x="360845" y="113030"/>
                </a:lnTo>
                <a:close/>
              </a:path>
              <a:path w="1214754" h="727710">
                <a:moveTo>
                  <a:pt x="363207" y="144780"/>
                </a:moveTo>
                <a:lnTo>
                  <a:pt x="362534" y="144411"/>
                </a:lnTo>
                <a:lnTo>
                  <a:pt x="361823" y="144780"/>
                </a:lnTo>
                <a:lnTo>
                  <a:pt x="363207" y="144780"/>
                </a:lnTo>
                <a:close/>
              </a:path>
              <a:path w="1214754" h="727710">
                <a:moveTo>
                  <a:pt x="364274" y="143510"/>
                </a:moveTo>
                <a:lnTo>
                  <a:pt x="361086" y="142240"/>
                </a:lnTo>
                <a:lnTo>
                  <a:pt x="360845" y="143510"/>
                </a:lnTo>
                <a:lnTo>
                  <a:pt x="362534" y="144411"/>
                </a:lnTo>
                <a:lnTo>
                  <a:pt x="364274" y="143510"/>
                </a:lnTo>
                <a:close/>
              </a:path>
              <a:path w="1214754" h="727710">
                <a:moveTo>
                  <a:pt x="364845" y="671969"/>
                </a:moveTo>
                <a:lnTo>
                  <a:pt x="364769" y="671830"/>
                </a:lnTo>
                <a:lnTo>
                  <a:pt x="364274" y="673100"/>
                </a:lnTo>
                <a:lnTo>
                  <a:pt x="364845" y="671969"/>
                </a:lnTo>
                <a:close/>
              </a:path>
              <a:path w="1214754" h="727710">
                <a:moveTo>
                  <a:pt x="368922" y="90170"/>
                </a:moveTo>
                <a:lnTo>
                  <a:pt x="368185" y="90170"/>
                </a:lnTo>
                <a:lnTo>
                  <a:pt x="368922" y="91440"/>
                </a:lnTo>
                <a:lnTo>
                  <a:pt x="368922" y="90170"/>
                </a:lnTo>
                <a:close/>
              </a:path>
              <a:path w="1214754" h="727710">
                <a:moveTo>
                  <a:pt x="370268" y="95211"/>
                </a:moveTo>
                <a:close/>
              </a:path>
              <a:path w="1214754" h="727710">
                <a:moveTo>
                  <a:pt x="372059" y="133604"/>
                </a:moveTo>
                <a:lnTo>
                  <a:pt x="371703" y="134620"/>
                </a:lnTo>
                <a:lnTo>
                  <a:pt x="371868" y="134620"/>
                </a:lnTo>
                <a:lnTo>
                  <a:pt x="372059" y="133604"/>
                </a:lnTo>
                <a:close/>
              </a:path>
              <a:path w="1214754" h="727710">
                <a:moveTo>
                  <a:pt x="374396" y="538480"/>
                </a:moveTo>
                <a:lnTo>
                  <a:pt x="373659" y="538480"/>
                </a:lnTo>
                <a:lnTo>
                  <a:pt x="372846" y="539750"/>
                </a:lnTo>
                <a:lnTo>
                  <a:pt x="374396" y="538480"/>
                </a:lnTo>
                <a:close/>
              </a:path>
              <a:path w="1214754" h="727710">
                <a:moveTo>
                  <a:pt x="375285" y="535940"/>
                </a:moveTo>
                <a:lnTo>
                  <a:pt x="371614" y="538480"/>
                </a:lnTo>
                <a:lnTo>
                  <a:pt x="373659" y="538480"/>
                </a:lnTo>
                <a:lnTo>
                  <a:pt x="375285" y="535940"/>
                </a:lnTo>
                <a:close/>
              </a:path>
              <a:path w="1214754" h="727710">
                <a:moveTo>
                  <a:pt x="375539" y="93980"/>
                </a:moveTo>
                <a:lnTo>
                  <a:pt x="370395" y="93980"/>
                </a:lnTo>
                <a:lnTo>
                  <a:pt x="370268" y="95211"/>
                </a:lnTo>
                <a:lnTo>
                  <a:pt x="375539" y="93980"/>
                </a:lnTo>
                <a:close/>
              </a:path>
              <a:path w="1214754" h="727710">
                <a:moveTo>
                  <a:pt x="377736" y="594360"/>
                </a:moveTo>
                <a:lnTo>
                  <a:pt x="376974" y="595541"/>
                </a:lnTo>
                <a:lnTo>
                  <a:pt x="377736" y="594360"/>
                </a:lnTo>
                <a:close/>
              </a:path>
              <a:path w="1214754" h="727710">
                <a:moveTo>
                  <a:pt x="378231" y="595630"/>
                </a:moveTo>
                <a:lnTo>
                  <a:pt x="375881" y="597255"/>
                </a:lnTo>
                <a:lnTo>
                  <a:pt x="376974" y="595541"/>
                </a:lnTo>
                <a:lnTo>
                  <a:pt x="376021" y="593090"/>
                </a:lnTo>
                <a:lnTo>
                  <a:pt x="372110" y="594360"/>
                </a:lnTo>
                <a:lnTo>
                  <a:pt x="367703" y="594360"/>
                </a:lnTo>
                <a:lnTo>
                  <a:pt x="369417" y="593090"/>
                </a:lnTo>
                <a:lnTo>
                  <a:pt x="369417" y="590550"/>
                </a:lnTo>
                <a:lnTo>
                  <a:pt x="367207" y="590550"/>
                </a:lnTo>
                <a:lnTo>
                  <a:pt x="366725" y="588010"/>
                </a:lnTo>
                <a:lnTo>
                  <a:pt x="365010" y="589280"/>
                </a:lnTo>
                <a:lnTo>
                  <a:pt x="364515" y="589280"/>
                </a:lnTo>
                <a:lnTo>
                  <a:pt x="363054" y="591820"/>
                </a:lnTo>
                <a:lnTo>
                  <a:pt x="363931" y="589280"/>
                </a:lnTo>
                <a:lnTo>
                  <a:pt x="364807" y="586740"/>
                </a:lnTo>
                <a:lnTo>
                  <a:pt x="365252" y="585470"/>
                </a:lnTo>
                <a:lnTo>
                  <a:pt x="356933" y="585470"/>
                </a:lnTo>
                <a:lnTo>
                  <a:pt x="355701" y="585965"/>
                </a:lnTo>
                <a:lnTo>
                  <a:pt x="355701" y="589280"/>
                </a:lnTo>
                <a:lnTo>
                  <a:pt x="353745" y="591820"/>
                </a:lnTo>
                <a:lnTo>
                  <a:pt x="353009" y="591820"/>
                </a:lnTo>
                <a:lnTo>
                  <a:pt x="352767" y="590550"/>
                </a:lnTo>
                <a:lnTo>
                  <a:pt x="353745" y="589280"/>
                </a:lnTo>
                <a:lnTo>
                  <a:pt x="355701" y="589280"/>
                </a:lnTo>
                <a:lnTo>
                  <a:pt x="355701" y="585965"/>
                </a:lnTo>
                <a:lnTo>
                  <a:pt x="353745" y="586740"/>
                </a:lnTo>
                <a:lnTo>
                  <a:pt x="354241" y="585470"/>
                </a:lnTo>
                <a:lnTo>
                  <a:pt x="355701" y="581660"/>
                </a:lnTo>
                <a:lnTo>
                  <a:pt x="356196" y="581660"/>
                </a:lnTo>
                <a:lnTo>
                  <a:pt x="357911" y="580390"/>
                </a:lnTo>
                <a:lnTo>
                  <a:pt x="357416" y="580390"/>
                </a:lnTo>
                <a:lnTo>
                  <a:pt x="354965" y="579120"/>
                </a:lnTo>
                <a:lnTo>
                  <a:pt x="353504" y="579120"/>
                </a:lnTo>
                <a:lnTo>
                  <a:pt x="351294" y="581660"/>
                </a:lnTo>
                <a:lnTo>
                  <a:pt x="352272" y="581660"/>
                </a:lnTo>
                <a:lnTo>
                  <a:pt x="351053" y="584200"/>
                </a:lnTo>
                <a:lnTo>
                  <a:pt x="349338" y="585470"/>
                </a:lnTo>
                <a:lnTo>
                  <a:pt x="346887" y="585470"/>
                </a:lnTo>
                <a:lnTo>
                  <a:pt x="349580" y="584200"/>
                </a:lnTo>
                <a:lnTo>
                  <a:pt x="350812" y="581660"/>
                </a:lnTo>
                <a:lnTo>
                  <a:pt x="351790" y="579120"/>
                </a:lnTo>
                <a:lnTo>
                  <a:pt x="351053" y="580390"/>
                </a:lnTo>
                <a:lnTo>
                  <a:pt x="350075" y="580390"/>
                </a:lnTo>
                <a:lnTo>
                  <a:pt x="349338" y="581660"/>
                </a:lnTo>
                <a:lnTo>
                  <a:pt x="352526" y="575310"/>
                </a:lnTo>
                <a:lnTo>
                  <a:pt x="344195" y="586740"/>
                </a:lnTo>
                <a:lnTo>
                  <a:pt x="345427" y="581660"/>
                </a:lnTo>
                <a:lnTo>
                  <a:pt x="346887" y="580390"/>
                </a:lnTo>
                <a:lnTo>
                  <a:pt x="345668" y="580390"/>
                </a:lnTo>
                <a:lnTo>
                  <a:pt x="343217" y="581660"/>
                </a:lnTo>
                <a:lnTo>
                  <a:pt x="342734" y="580390"/>
                </a:lnTo>
                <a:lnTo>
                  <a:pt x="345427" y="577850"/>
                </a:lnTo>
                <a:lnTo>
                  <a:pt x="344932" y="580390"/>
                </a:lnTo>
                <a:lnTo>
                  <a:pt x="347383" y="577850"/>
                </a:lnTo>
                <a:lnTo>
                  <a:pt x="346163" y="576580"/>
                </a:lnTo>
                <a:lnTo>
                  <a:pt x="345567" y="577049"/>
                </a:lnTo>
                <a:lnTo>
                  <a:pt x="345795" y="576580"/>
                </a:lnTo>
                <a:lnTo>
                  <a:pt x="346405" y="575310"/>
                </a:lnTo>
                <a:lnTo>
                  <a:pt x="347014" y="574040"/>
                </a:lnTo>
                <a:lnTo>
                  <a:pt x="347624" y="572770"/>
                </a:lnTo>
                <a:lnTo>
                  <a:pt x="346646" y="574040"/>
                </a:lnTo>
                <a:lnTo>
                  <a:pt x="346646" y="572770"/>
                </a:lnTo>
                <a:lnTo>
                  <a:pt x="346887" y="570230"/>
                </a:lnTo>
                <a:lnTo>
                  <a:pt x="346646" y="571500"/>
                </a:lnTo>
                <a:lnTo>
                  <a:pt x="346646" y="568960"/>
                </a:lnTo>
                <a:lnTo>
                  <a:pt x="346163" y="571500"/>
                </a:lnTo>
                <a:lnTo>
                  <a:pt x="344563" y="572401"/>
                </a:lnTo>
                <a:lnTo>
                  <a:pt x="344563" y="577850"/>
                </a:lnTo>
                <a:lnTo>
                  <a:pt x="339788" y="581660"/>
                </a:lnTo>
                <a:lnTo>
                  <a:pt x="341998" y="577850"/>
                </a:lnTo>
                <a:lnTo>
                  <a:pt x="343217" y="576580"/>
                </a:lnTo>
                <a:lnTo>
                  <a:pt x="343954" y="577850"/>
                </a:lnTo>
                <a:lnTo>
                  <a:pt x="344563" y="577850"/>
                </a:lnTo>
                <a:lnTo>
                  <a:pt x="344563" y="572401"/>
                </a:lnTo>
                <a:lnTo>
                  <a:pt x="341617" y="574040"/>
                </a:lnTo>
                <a:lnTo>
                  <a:pt x="339940" y="572770"/>
                </a:lnTo>
                <a:lnTo>
                  <a:pt x="335381" y="572770"/>
                </a:lnTo>
                <a:lnTo>
                  <a:pt x="341998" y="570230"/>
                </a:lnTo>
                <a:lnTo>
                  <a:pt x="338569" y="570230"/>
                </a:lnTo>
                <a:lnTo>
                  <a:pt x="342239" y="567690"/>
                </a:lnTo>
                <a:lnTo>
                  <a:pt x="342734" y="566420"/>
                </a:lnTo>
                <a:lnTo>
                  <a:pt x="343217" y="565150"/>
                </a:lnTo>
                <a:lnTo>
                  <a:pt x="344449" y="563880"/>
                </a:lnTo>
                <a:lnTo>
                  <a:pt x="340766" y="566420"/>
                </a:lnTo>
                <a:lnTo>
                  <a:pt x="342633" y="563880"/>
                </a:lnTo>
                <a:lnTo>
                  <a:pt x="343560" y="562610"/>
                </a:lnTo>
                <a:lnTo>
                  <a:pt x="345427" y="560070"/>
                </a:lnTo>
                <a:lnTo>
                  <a:pt x="340283" y="562610"/>
                </a:lnTo>
                <a:lnTo>
                  <a:pt x="339547" y="562610"/>
                </a:lnTo>
                <a:lnTo>
                  <a:pt x="342734" y="560070"/>
                </a:lnTo>
                <a:lnTo>
                  <a:pt x="341020" y="560070"/>
                </a:lnTo>
                <a:lnTo>
                  <a:pt x="341020" y="561340"/>
                </a:lnTo>
                <a:lnTo>
                  <a:pt x="339305" y="562610"/>
                </a:lnTo>
                <a:lnTo>
                  <a:pt x="336613" y="563880"/>
                </a:lnTo>
                <a:lnTo>
                  <a:pt x="337096" y="561340"/>
                </a:lnTo>
                <a:lnTo>
                  <a:pt x="337096" y="560070"/>
                </a:lnTo>
                <a:lnTo>
                  <a:pt x="337172" y="559257"/>
                </a:lnTo>
                <a:lnTo>
                  <a:pt x="337235" y="556958"/>
                </a:lnTo>
                <a:lnTo>
                  <a:pt x="337096" y="556260"/>
                </a:lnTo>
                <a:lnTo>
                  <a:pt x="333425" y="557530"/>
                </a:lnTo>
                <a:lnTo>
                  <a:pt x="329755" y="557530"/>
                </a:lnTo>
                <a:lnTo>
                  <a:pt x="329755" y="562610"/>
                </a:lnTo>
                <a:lnTo>
                  <a:pt x="327304" y="565150"/>
                </a:lnTo>
                <a:lnTo>
                  <a:pt x="327063" y="565150"/>
                </a:lnTo>
                <a:lnTo>
                  <a:pt x="326567" y="563880"/>
                </a:lnTo>
                <a:lnTo>
                  <a:pt x="327304" y="563880"/>
                </a:lnTo>
                <a:lnTo>
                  <a:pt x="328282" y="562610"/>
                </a:lnTo>
                <a:lnTo>
                  <a:pt x="329755" y="562610"/>
                </a:lnTo>
                <a:lnTo>
                  <a:pt x="329755" y="557530"/>
                </a:lnTo>
                <a:lnTo>
                  <a:pt x="325843" y="560070"/>
                </a:lnTo>
                <a:lnTo>
                  <a:pt x="322414" y="560070"/>
                </a:lnTo>
                <a:lnTo>
                  <a:pt x="322160" y="558800"/>
                </a:lnTo>
                <a:lnTo>
                  <a:pt x="321919" y="558800"/>
                </a:lnTo>
                <a:lnTo>
                  <a:pt x="323634" y="557530"/>
                </a:lnTo>
                <a:lnTo>
                  <a:pt x="326326" y="556260"/>
                </a:lnTo>
                <a:lnTo>
                  <a:pt x="327304" y="553720"/>
                </a:lnTo>
                <a:lnTo>
                  <a:pt x="325348" y="553720"/>
                </a:lnTo>
                <a:lnTo>
                  <a:pt x="326085" y="552450"/>
                </a:lnTo>
                <a:lnTo>
                  <a:pt x="327304" y="551180"/>
                </a:lnTo>
                <a:lnTo>
                  <a:pt x="326326" y="549910"/>
                </a:lnTo>
                <a:lnTo>
                  <a:pt x="324129" y="552043"/>
                </a:lnTo>
                <a:lnTo>
                  <a:pt x="324129" y="553720"/>
                </a:lnTo>
                <a:lnTo>
                  <a:pt x="322160" y="556260"/>
                </a:lnTo>
                <a:lnTo>
                  <a:pt x="320941" y="557530"/>
                </a:lnTo>
                <a:lnTo>
                  <a:pt x="320459" y="556260"/>
                </a:lnTo>
                <a:lnTo>
                  <a:pt x="319963" y="556260"/>
                </a:lnTo>
                <a:lnTo>
                  <a:pt x="322046" y="554990"/>
                </a:lnTo>
                <a:lnTo>
                  <a:pt x="324129" y="553720"/>
                </a:lnTo>
                <a:lnTo>
                  <a:pt x="324129" y="552043"/>
                </a:lnTo>
                <a:lnTo>
                  <a:pt x="323837" y="552323"/>
                </a:lnTo>
                <a:lnTo>
                  <a:pt x="323875" y="552450"/>
                </a:lnTo>
                <a:lnTo>
                  <a:pt x="323507" y="552653"/>
                </a:lnTo>
                <a:lnTo>
                  <a:pt x="322414" y="553720"/>
                </a:lnTo>
                <a:lnTo>
                  <a:pt x="322643" y="553123"/>
                </a:lnTo>
                <a:lnTo>
                  <a:pt x="319227" y="554990"/>
                </a:lnTo>
                <a:lnTo>
                  <a:pt x="317779" y="553250"/>
                </a:lnTo>
                <a:lnTo>
                  <a:pt x="323392" y="551180"/>
                </a:lnTo>
                <a:lnTo>
                  <a:pt x="324866" y="549910"/>
                </a:lnTo>
                <a:lnTo>
                  <a:pt x="327304" y="548640"/>
                </a:lnTo>
                <a:lnTo>
                  <a:pt x="322414" y="548640"/>
                </a:lnTo>
                <a:lnTo>
                  <a:pt x="322821" y="548208"/>
                </a:lnTo>
                <a:lnTo>
                  <a:pt x="322160" y="548640"/>
                </a:lnTo>
                <a:lnTo>
                  <a:pt x="319963" y="548640"/>
                </a:lnTo>
                <a:lnTo>
                  <a:pt x="316560" y="551789"/>
                </a:lnTo>
                <a:lnTo>
                  <a:pt x="316052" y="551180"/>
                </a:lnTo>
                <a:lnTo>
                  <a:pt x="315214" y="549910"/>
                </a:lnTo>
                <a:lnTo>
                  <a:pt x="314363" y="548640"/>
                </a:lnTo>
                <a:lnTo>
                  <a:pt x="313524" y="547370"/>
                </a:lnTo>
                <a:lnTo>
                  <a:pt x="311848" y="544830"/>
                </a:lnTo>
                <a:lnTo>
                  <a:pt x="174307" y="544830"/>
                </a:lnTo>
                <a:lnTo>
                  <a:pt x="172351" y="553720"/>
                </a:lnTo>
                <a:lnTo>
                  <a:pt x="176022" y="548640"/>
                </a:lnTo>
                <a:lnTo>
                  <a:pt x="175526" y="551180"/>
                </a:lnTo>
                <a:lnTo>
                  <a:pt x="179197" y="552450"/>
                </a:lnTo>
                <a:lnTo>
                  <a:pt x="181648" y="551180"/>
                </a:lnTo>
                <a:lnTo>
                  <a:pt x="184581" y="552450"/>
                </a:lnTo>
                <a:lnTo>
                  <a:pt x="185242" y="551180"/>
                </a:lnTo>
                <a:lnTo>
                  <a:pt x="186550" y="548640"/>
                </a:lnTo>
                <a:lnTo>
                  <a:pt x="187274" y="549910"/>
                </a:lnTo>
                <a:lnTo>
                  <a:pt x="188379" y="548640"/>
                </a:lnTo>
                <a:lnTo>
                  <a:pt x="189484" y="547370"/>
                </a:lnTo>
                <a:lnTo>
                  <a:pt x="190957" y="549910"/>
                </a:lnTo>
                <a:lnTo>
                  <a:pt x="192176" y="553720"/>
                </a:lnTo>
                <a:lnTo>
                  <a:pt x="194868" y="554990"/>
                </a:lnTo>
                <a:lnTo>
                  <a:pt x="197561" y="553720"/>
                </a:lnTo>
                <a:lnTo>
                  <a:pt x="197421" y="553250"/>
                </a:lnTo>
                <a:lnTo>
                  <a:pt x="197319" y="553720"/>
                </a:lnTo>
                <a:lnTo>
                  <a:pt x="197383" y="553085"/>
                </a:lnTo>
                <a:lnTo>
                  <a:pt x="196824" y="551180"/>
                </a:lnTo>
                <a:lnTo>
                  <a:pt x="198539" y="548640"/>
                </a:lnTo>
                <a:lnTo>
                  <a:pt x="197459" y="553123"/>
                </a:lnTo>
                <a:lnTo>
                  <a:pt x="197561" y="553720"/>
                </a:lnTo>
                <a:lnTo>
                  <a:pt x="200012" y="553720"/>
                </a:lnTo>
                <a:lnTo>
                  <a:pt x="197561" y="556260"/>
                </a:lnTo>
                <a:lnTo>
                  <a:pt x="201968" y="556260"/>
                </a:lnTo>
                <a:lnTo>
                  <a:pt x="207111" y="554990"/>
                </a:lnTo>
                <a:lnTo>
                  <a:pt x="207022" y="553250"/>
                </a:lnTo>
                <a:lnTo>
                  <a:pt x="206933" y="552323"/>
                </a:lnTo>
                <a:lnTo>
                  <a:pt x="207594" y="551180"/>
                </a:lnTo>
                <a:lnTo>
                  <a:pt x="208572" y="549910"/>
                </a:lnTo>
                <a:lnTo>
                  <a:pt x="208826" y="553720"/>
                </a:lnTo>
                <a:lnTo>
                  <a:pt x="208292" y="554621"/>
                </a:lnTo>
                <a:lnTo>
                  <a:pt x="211023" y="552450"/>
                </a:lnTo>
                <a:lnTo>
                  <a:pt x="212737" y="556260"/>
                </a:lnTo>
                <a:lnTo>
                  <a:pt x="216649" y="562610"/>
                </a:lnTo>
                <a:lnTo>
                  <a:pt x="218617" y="566420"/>
                </a:lnTo>
                <a:lnTo>
                  <a:pt x="221551" y="562610"/>
                </a:lnTo>
                <a:lnTo>
                  <a:pt x="221310" y="562610"/>
                </a:lnTo>
                <a:lnTo>
                  <a:pt x="223024" y="561340"/>
                </a:lnTo>
                <a:lnTo>
                  <a:pt x="224485" y="560070"/>
                </a:lnTo>
                <a:lnTo>
                  <a:pt x="226199" y="558800"/>
                </a:lnTo>
                <a:lnTo>
                  <a:pt x="227914" y="560070"/>
                </a:lnTo>
                <a:lnTo>
                  <a:pt x="224485" y="561340"/>
                </a:lnTo>
                <a:lnTo>
                  <a:pt x="225463" y="565150"/>
                </a:lnTo>
                <a:lnTo>
                  <a:pt x="228409" y="561340"/>
                </a:lnTo>
                <a:lnTo>
                  <a:pt x="229870" y="562610"/>
                </a:lnTo>
                <a:lnTo>
                  <a:pt x="231584" y="562610"/>
                </a:lnTo>
                <a:lnTo>
                  <a:pt x="234530" y="565150"/>
                </a:lnTo>
                <a:lnTo>
                  <a:pt x="236728" y="562610"/>
                </a:lnTo>
                <a:lnTo>
                  <a:pt x="236969" y="566420"/>
                </a:lnTo>
                <a:lnTo>
                  <a:pt x="237705" y="567690"/>
                </a:lnTo>
                <a:lnTo>
                  <a:pt x="238937" y="567690"/>
                </a:lnTo>
                <a:lnTo>
                  <a:pt x="239420" y="568960"/>
                </a:lnTo>
                <a:lnTo>
                  <a:pt x="241134" y="568960"/>
                </a:lnTo>
                <a:lnTo>
                  <a:pt x="241630" y="567690"/>
                </a:lnTo>
                <a:lnTo>
                  <a:pt x="242849" y="566420"/>
                </a:lnTo>
                <a:lnTo>
                  <a:pt x="241376" y="570230"/>
                </a:lnTo>
                <a:lnTo>
                  <a:pt x="242608" y="567690"/>
                </a:lnTo>
                <a:lnTo>
                  <a:pt x="243344" y="566420"/>
                </a:lnTo>
                <a:lnTo>
                  <a:pt x="244068" y="565150"/>
                </a:lnTo>
                <a:lnTo>
                  <a:pt x="242112" y="568960"/>
                </a:lnTo>
                <a:lnTo>
                  <a:pt x="241871" y="570230"/>
                </a:lnTo>
                <a:lnTo>
                  <a:pt x="242849" y="567690"/>
                </a:lnTo>
                <a:lnTo>
                  <a:pt x="243827" y="566420"/>
                </a:lnTo>
                <a:lnTo>
                  <a:pt x="244322" y="565150"/>
                </a:lnTo>
                <a:lnTo>
                  <a:pt x="245300" y="565150"/>
                </a:lnTo>
                <a:lnTo>
                  <a:pt x="246037" y="566420"/>
                </a:lnTo>
                <a:lnTo>
                  <a:pt x="245783" y="567690"/>
                </a:lnTo>
                <a:lnTo>
                  <a:pt x="245059" y="570230"/>
                </a:lnTo>
                <a:lnTo>
                  <a:pt x="244068" y="572770"/>
                </a:lnTo>
                <a:lnTo>
                  <a:pt x="243586" y="572770"/>
                </a:lnTo>
                <a:lnTo>
                  <a:pt x="243090" y="574040"/>
                </a:lnTo>
                <a:lnTo>
                  <a:pt x="243344" y="575310"/>
                </a:lnTo>
                <a:lnTo>
                  <a:pt x="243433" y="577049"/>
                </a:lnTo>
                <a:lnTo>
                  <a:pt x="243586" y="577850"/>
                </a:lnTo>
                <a:lnTo>
                  <a:pt x="246037" y="577850"/>
                </a:lnTo>
                <a:lnTo>
                  <a:pt x="250190" y="576580"/>
                </a:lnTo>
                <a:lnTo>
                  <a:pt x="253428" y="575310"/>
                </a:lnTo>
                <a:lnTo>
                  <a:pt x="253136" y="577850"/>
                </a:lnTo>
                <a:lnTo>
                  <a:pt x="248234" y="580390"/>
                </a:lnTo>
                <a:lnTo>
                  <a:pt x="252641" y="580390"/>
                </a:lnTo>
                <a:lnTo>
                  <a:pt x="255574" y="585470"/>
                </a:lnTo>
                <a:lnTo>
                  <a:pt x="257289" y="588010"/>
                </a:lnTo>
                <a:lnTo>
                  <a:pt x="258762" y="591820"/>
                </a:lnTo>
                <a:lnTo>
                  <a:pt x="262674" y="591820"/>
                </a:lnTo>
                <a:lnTo>
                  <a:pt x="261454" y="593090"/>
                </a:lnTo>
                <a:lnTo>
                  <a:pt x="259981" y="593090"/>
                </a:lnTo>
                <a:lnTo>
                  <a:pt x="257543" y="595630"/>
                </a:lnTo>
                <a:lnTo>
                  <a:pt x="262432" y="596900"/>
                </a:lnTo>
                <a:lnTo>
                  <a:pt x="265125" y="594360"/>
                </a:lnTo>
                <a:lnTo>
                  <a:pt x="265366" y="595630"/>
                </a:lnTo>
                <a:lnTo>
                  <a:pt x="262928" y="596900"/>
                </a:lnTo>
                <a:lnTo>
                  <a:pt x="261950" y="598170"/>
                </a:lnTo>
                <a:lnTo>
                  <a:pt x="260959" y="600710"/>
                </a:lnTo>
                <a:lnTo>
                  <a:pt x="267817" y="598170"/>
                </a:lnTo>
                <a:lnTo>
                  <a:pt x="265125" y="600710"/>
                </a:lnTo>
                <a:lnTo>
                  <a:pt x="264147" y="600710"/>
                </a:lnTo>
                <a:lnTo>
                  <a:pt x="265620" y="601980"/>
                </a:lnTo>
                <a:lnTo>
                  <a:pt x="265861" y="604520"/>
                </a:lnTo>
                <a:lnTo>
                  <a:pt x="268554" y="600710"/>
                </a:lnTo>
                <a:lnTo>
                  <a:pt x="268389" y="603250"/>
                </a:lnTo>
                <a:lnTo>
                  <a:pt x="272719" y="603250"/>
                </a:lnTo>
                <a:lnTo>
                  <a:pt x="374637" y="603250"/>
                </a:lnTo>
                <a:lnTo>
                  <a:pt x="378231" y="595630"/>
                </a:lnTo>
                <a:close/>
              </a:path>
              <a:path w="1214754" h="727710">
                <a:moveTo>
                  <a:pt x="378688" y="86829"/>
                </a:moveTo>
                <a:lnTo>
                  <a:pt x="378231" y="86360"/>
                </a:lnTo>
                <a:lnTo>
                  <a:pt x="377494" y="86360"/>
                </a:lnTo>
                <a:lnTo>
                  <a:pt x="378688" y="86829"/>
                </a:lnTo>
                <a:close/>
              </a:path>
              <a:path w="1214754" h="727710">
                <a:moveTo>
                  <a:pt x="382016" y="556463"/>
                </a:moveTo>
                <a:lnTo>
                  <a:pt x="381901" y="556260"/>
                </a:lnTo>
                <a:lnTo>
                  <a:pt x="378904" y="558482"/>
                </a:lnTo>
                <a:lnTo>
                  <a:pt x="378968" y="558800"/>
                </a:lnTo>
                <a:lnTo>
                  <a:pt x="381406" y="557530"/>
                </a:lnTo>
                <a:lnTo>
                  <a:pt x="382016" y="556463"/>
                </a:lnTo>
                <a:close/>
              </a:path>
              <a:path w="1214754" h="727710">
                <a:moveTo>
                  <a:pt x="389483" y="600710"/>
                </a:moveTo>
                <a:lnTo>
                  <a:pt x="387769" y="599440"/>
                </a:lnTo>
                <a:lnTo>
                  <a:pt x="387527" y="599567"/>
                </a:lnTo>
                <a:lnTo>
                  <a:pt x="387527" y="604520"/>
                </a:lnTo>
                <a:lnTo>
                  <a:pt x="389483" y="600710"/>
                </a:lnTo>
                <a:close/>
              </a:path>
              <a:path w="1214754" h="727710">
                <a:moveTo>
                  <a:pt x="391604" y="582079"/>
                </a:moveTo>
                <a:lnTo>
                  <a:pt x="390474" y="582930"/>
                </a:lnTo>
                <a:lnTo>
                  <a:pt x="389483" y="582930"/>
                </a:lnTo>
                <a:lnTo>
                  <a:pt x="389001" y="585470"/>
                </a:lnTo>
                <a:lnTo>
                  <a:pt x="391604" y="582079"/>
                </a:lnTo>
                <a:close/>
              </a:path>
              <a:path w="1214754" h="727710">
                <a:moveTo>
                  <a:pt x="395122" y="608330"/>
                </a:moveTo>
                <a:lnTo>
                  <a:pt x="394868" y="608330"/>
                </a:lnTo>
                <a:lnTo>
                  <a:pt x="394512" y="608965"/>
                </a:lnTo>
                <a:lnTo>
                  <a:pt x="395122" y="608330"/>
                </a:lnTo>
                <a:close/>
              </a:path>
              <a:path w="1214754" h="727710">
                <a:moveTo>
                  <a:pt x="401370" y="682675"/>
                </a:moveTo>
                <a:lnTo>
                  <a:pt x="400989" y="680720"/>
                </a:lnTo>
                <a:lnTo>
                  <a:pt x="399529" y="683260"/>
                </a:lnTo>
                <a:lnTo>
                  <a:pt x="400989" y="683260"/>
                </a:lnTo>
                <a:lnTo>
                  <a:pt x="401370" y="682675"/>
                </a:lnTo>
                <a:close/>
              </a:path>
              <a:path w="1214754" h="727710">
                <a:moveTo>
                  <a:pt x="401764" y="682066"/>
                </a:moveTo>
                <a:lnTo>
                  <a:pt x="401370" y="682675"/>
                </a:lnTo>
                <a:lnTo>
                  <a:pt x="401485" y="683260"/>
                </a:lnTo>
                <a:lnTo>
                  <a:pt x="401764" y="682066"/>
                </a:lnTo>
                <a:close/>
              </a:path>
              <a:path w="1214754" h="727710">
                <a:moveTo>
                  <a:pt x="404952" y="688340"/>
                </a:moveTo>
                <a:lnTo>
                  <a:pt x="402704" y="688340"/>
                </a:lnTo>
                <a:lnTo>
                  <a:pt x="404177" y="690880"/>
                </a:lnTo>
                <a:lnTo>
                  <a:pt x="404177" y="689610"/>
                </a:lnTo>
                <a:lnTo>
                  <a:pt x="404952" y="688340"/>
                </a:lnTo>
                <a:close/>
              </a:path>
              <a:path w="1214754" h="727710">
                <a:moveTo>
                  <a:pt x="414705" y="697230"/>
                </a:moveTo>
                <a:lnTo>
                  <a:pt x="413931" y="696417"/>
                </a:lnTo>
                <a:lnTo>
                  <a:pt x="412991" y="698500"/>
                </a:lnTo>
                <a:lnTo>
                  <a:pt x="414705" y="697230"/>
                </a:lnTo>
                <a:close/>
              </a:path>
              <a:path w="1214754" h="727710">
                <a:moveTo>
                  <a:pt x="414705" y="694690"/>
                </a:moveTo>
                <a:lnTo>
                  <a:pt x="413613" y="695490"/>
                </a:lnTo>
                <a:lnTo>
                  <a:pt x="413473" y="695960"/>
                </a:lnTo>
                <a:lnTo>
                  <a:pt x="413931" y="696417"/>
                </a:lnTo>
                <a:lnTo>
                  <a:pt x="414705" y="694690"/>
                </a:lnTo>
                <a:close/>
              </a:path>
              <a:path w="1214754" h="727710">
                <a:moveTo>
                  <a:pt x="420103" y="617016"/>
                </a:moveTo>
                <a:lnTo>
                  <a:pt x="419900" y="617067"/>
                </a:lnTo>
                <a:lnTo>
                  <a:pt x="419849" y="617220"/>
                </a:lnTo>
                <a:lnTo>
                  <a:pt x="420103" y="617016"/>
                </a:lnTo>
                <a:close/>
              </a:path>
              <a:path w="1214754" h="727710">
                <a:moveTo>
                  <a:pt x="435267" y="694690"/>
                </a:moveTo>
                <a:lnTo>
                  <a:pt x="434581" y="692315"/>
                </a:lnTo>
                <a:lnTo>
                  <a:pt x="434428" y="692658"/>
                </a:lnTo>
                <a:lnTo>
                  <a:pt x="434047" y="694690"/>
                </a:lnTo>
                <a:lnTo>
                  <a:pt x="435267" y="694690"/>
                </a:lnTo>
                <a:close/>
              </a:path>
              <a:path w="1214754" h="727710">
                <a:moveTo>
                  <a:pt x="437261" y="698677"/>
                </a:moveTo>
                <a:lnTo>
                  <a:pt x="436003" y="699770"/>
                </a:lnTo>
                <a:lnTo>
                  <a:pt x="435025" y="701040"/>
                </a:lnTo>
                <a:lnTo>
                  <a:pt x="436740" y="701040"/>
                </a:lnTo>
                <a:lnTo>
                  <a:pt x="436930" y="700938"/>
                </a:lnTo>
                <a:lnTo>
                  <a:pt x="437261" y="698677"/>
                </a:lnTo>
                <a:close/>
              </a:path>
              <a:path w="1214754" h="727710">
                <a:moveTo>
                  <a:pt x="437743" y="700557"/>
                </a:moveTo>
                <a:lnTo>
                  <a:pt x="437032" y="700887"/>
                </a:lnTo>
                <a:lnTo>
                  <a:pt x="436918" y="701040"/>
                </a:lnTo>
                <a:lnTo>
                  <a:pt x="436740" y="702310"/>
                </a:lnTo>
                <a:lnTo>
                  <a:pt x="437743" y="700557"/>
                </a:lnTo>
                <a:close/>
              </a:path>
              <a:path w="1214754" h="727710">
                <a:moveTo>
                  <a:pt x="437959" y="695960"/>
                </a:moveTo>
                <a:lnTo>
                  <a:pt x="437476" y="697230"/>
                </a:lnTo>
                <a:lnTo>
                  <a:pt x="437261" y="698677"/>
                </a:lnTo>
                <a:lnTo>
                  <a:pt x="437476" y="698500"/>
                </a:lnTo>
                <a:lnTo>
                  <a:pt x="437959" y="695960"/>
                </a:lnTo>
                <a:close/>
              </a:path>
              <a:path w="1214754" h="727710">
                <a:moveTo>
                  <a:pt x="440893" y="695960"/>
                </a:moveTo>
                <a:lnTo>
                  <a:pt x="440410" y="694690"/>
                </a:lnTo>
                <a:lnTo>
                  <a:pt x="440410" y="695960"/>
                </a:lnTo>
                <a:lnTo>
                  <a:pt x="439432" y="698500"/>
                </a:lnTo>
                <a:lnTo>
                  <a:pt x="438937" y="698500"/>
                </a:lnTo>
                <a:lnTo>
                  <a:pt x="437743" y="700557"/>
                </a:lnTo>
                <a:lnTo>
                  <a:pt x="439432" y="699770"/>
                </a:lnTo>
                <a:lnTo>
                  <a:pt x="440893" y="695960"/>
                </a:lnTo>
                <a:close/>
              </a:path>
              <a:path w="1214754" h="727710">
                <a:moveTo>
                  <a:pt x="447001" y="444195"/>
                </a:moveTo>
                <a:lnTo>
                  <a:pt x="445795" y="444500"/>
                </a:lnTo>
                <a:lnTo>
                  <a:pt x="446773" y="444500"/>
                </a:lnTo>
                <a:lnTo>
                  <a:pt x="447001" y="444195"/>
                </a:lnTo>
                <a:close/>
              </a:path>
              <a:path w="1214754" h="727710">
                <a:moveTo>
                  <a:pt x="449465" y="450850"/>
                </a:moveTo>
                <a:lnTo>
                  <a:pt x="447992" y="452120"/>
                </a:lnTo>
                <a:lnTo>
                  <a:pt x="448856" y="451485"/>
                </a:lnTo>
                <a:lnTo>
                  <a:pt x="449465" y="450850"/>
                </a:lnTo>
                <a:close/>
              </a:path>
              <a:path w="1214754" h="727710">
                <a:moveTo>
                  <a:pt x="449465" y="447040"/>
                </a:moveTo>
                <a:lnTo>
                  <a:pt x="447751" y="448310"/>
                </a:lnTo>
                <a:lnTo>
                  <a:pt x="448487" y="448310"/>
                </a:lnTo>
                <a:lnTo>
                  <a:pt x="449465" y="447040"/>
                </a:lnTo>
                <a:close/>
              </a:path>
              <a:path w="1214754" h="727710">
                <a:moveTo>
                  <a:pt x="452501" y="712368"/>
                </a:moveTo>
                <a:lnTo>
                  <a:pt x="450684" y="711200"/>
                </a:lnTo>
                <a:lnTo>
                  <a:pt x="450938" y="715010"/>
                </a:lnTo>
                <a:lnTo>
                  <a:pt x="452399" y="712470"/>
                </a:lnTo>
                <a:close/>
              </a:path>
              <a:path w="1214754" h="727710">
                <a:moveTo>
                  <a:pt x="452653" y="712216"/>
                </a:moveTo>
                <a:lnTo>
                  <a:pt x="452501" y="712368"/>
                </a:lnTo>
                <a:lnTo>
                  <a:pt x="452653" y="712470"/>
                </a:lnTo>
                <a:lnTo>
                  <a:pt x="452653" y="712216"/>
                </a:lnTo>
                <a:close/>
              </a:path>
              <a:path w="1214754" h="727710">
                <a:moveTo>
                  <a:pt x="455345" y="449580"/>
                </a:moveTo>
                <a:lnTo>
                  <a:pt x="454240" y="450850"/>
                </a:lnTo>
                <a:lnTo>
                  <a:pt x="454367" y="450850"/>
                </a:lnTo>
                <a:lnTo>
                  <a:pt x="455345" y="449580"/>
                </a:lnTo>
                <a:close/>
              </a:path>
              <a:path w="1214754" h="727710">
                <a:moveTo>
                  <a:pt x="455917" y="449097"/>
                </a:moveTo>
                <a:lnTo>
                  <a:pt x="455091" y="449580"/>
                </a:lnTo>
                <a:lnTo>
                  <a:pt x="455345" y="449580"/>
                </a:lnTo>
                <a:lnTo>
                  <a:pt x="455828" y="449580"/>
                </a:lnTo>
                <a:lnTo>
                  <a:pt x="455917" y="449097"/>
                </a:lnTo>
                <a:close/>
              </a:path>
              <a:path w="1214754" h="727710">
                <a:moveTo>
                  <a:pt x="457225" y="709383"/>
                </a:moveTo>
                <a:lnTo>
                  <a:pt x="456806" y="709930"/>
                </a:lnTo>
                <a:lnTo>
                  <a:pt x="457111" y="710565"/>
                </a:lnTo>
                <a:lnTo>
                  <a:pt x="457225" y="709383"/>
                </a:lnTo>
                <a:close/>
              </a:path>
              <a:path w="1214754" h="727710">
                <a:moveTo>
                  <a:pt x="457923" y="712724"/>
                </a:moveTo>
                <a:lnTo>
                  <a:pt x="457911" y="712216"/>
                </a:lnTo>
                <a:lnTo>
                  <a:pt x="457111" y="710565"/>
                </a:lnTo>
                <a:lnTo>
                  <a:pt x="457060" y="711200"/>
                </a:lnTo>
                <a:lnTo>
                  <a:pt x="455091" y="713740"/>
                </a:lnTo>
                <a:lnTo>
                  <a:pt x="456323" y="716280"/>
                </a:lnTo>
                <a:lnTo>
                  <a:pt x="457923" y="712724"/>
                </a:lnTo>
                <a:close/>
              </a:path>
              <a:path w="1214754" h="727710">
                <a:moveTo>
                  <a:pt x="459498" y="447040"/>
                </a:moveTo>
                <a:lnTo>
                  <a:pt x="456323" y="449580"/>
                </a:lnTo>
                <a:lnTo>
                  <a:pt x="458647" y="450583"/>
                </a:lnTo>
                <a:lnTo>
                  <a:pt x="459498" y="447040"/>
                </a:lnTo>
                <a:close/>
              </a:path>
              <a:path w="1214754" h="727710">
                <a:moveTo>
                  <a:pt x="459587" y="450850"/>
                </a:moveTo>
                <a:lnTo>
                  <a:pt x="459257" y="450850"/>
                </a:lnTo>
                <a:lnTo>
                  <a:pt x="458647" y="450583"/>
                </a:lnTo>
                <a:lnTo>
                  <a:pt x="458279" y="452120"/>
                </a:lnTo>
                <a:lnTo>
                  <a:pt x="459587" y="450850"/>
                </a:lnTo>
                <a:close/>
              </a:path>
              <a:path w="1214754" h="727710">
                <a:moveTo>
                  <a:pt x="459841" y="712724"/>
                </a:moveTo>
                <a:lnTo>
                  <a:pt x="459257" y="713740"/>
                </a:lnTo>
                <a:lnTo>
                  <a:pt x="459752" y="713740"/>
                </a:lnTo>
                <a:lnTo>
                  <a:pt x="459841" y="712724"/>
                </a:lnTo>
                <a:close/>
              </a:path>
              <a:path w="1214754" h="727710">
                <a:moveTo>
                  <a:pt x="459994" y="712470"/>
                </a:moveTo>
                <a:lnTo>
                  <a:pt x="459867" y="712470"/>
                </a:lnTo>
                <a:lnTo>
                  <a:pt x="459841" y="712724"/>
                </a:lnTo>
                <a:lnTo>
                  <a:pt x="459994" y="712470"/>
                </a:lnTo>
                <a:close/>
              </a:path>
              <a:path w="1214754" h="727710">
                <a:moveTo>
                  <a:pt x="462559" y="265430"/>
                </a:moveTo>
                <a:lnTo>
                  <a:pt x="460730" y="264160"/>
                </a:lnTo>
                <a:lnTo>
                  <a:pt x="461098" y="265430"/>
                </a:lnTo>
                <a:lnTo>
                  <a:pt x="462559" y="265430"/>
                </a:lnTo>
                <a:close/>
              </a:path>
              <a:path w="1214754" h="727710">
                <a:moveTo>
                  <a:pt x="466598" y="487680"/>
                </a:moveTo>
                <a:lnTo>
                  <a:pt x="465620" y="487997"/>
                </a:lnTo>
                <a:lnTo>
                  <a:pt x="465620" y="488950"/>
                </a:lnTo>
                <a:lnTo>
                  <a:pt x="466598" y="487680"/>
                </a:lnTo>
                <a:close/>
              </a:path>
              <a:path w="1214754" h="727710">
                <a:moveTo>
                  <a:pt x="467182" y="162725"/>
                </a:moveTo>
                <a:lnTo>
                  <a:pt x="461467" y="165100"/>
                </a:lnTo>
                <a:lnTo>
                  <a:pt x="466598" y="165100"/>
                </a:lnTo>
                <a:lnTo>
                  <a:pt x="467093" y="163830"/>
                </a:lnTo>
                <a:lnTo>
                  <a:pt x="467182" y="162725"/>
                </a:lnTo>
                <a:close/>
              </a:path>
              <a:path w="1214754" h="727710">
                <a:moveTo>
                  <a:pt x="467550" y="144259"/>
                </a:moveTo>
                <a:lnTo>
                  <a:pt x="467436" y="143510"/>
                </a:lnTo>
                <a:lnTo>
                  <a:pt x="466598" y="143510"/>
                </a:lnTo>
                <a:lnTo>
                  <a:pt x="467550" y="144259"/>
                </a:lnTo>
                <a:close/>
              </a:path>
              <a:path w="1214754" h="727710">
                <a:moveTo>
                  <a:pt x="467575" y="162560"/>
                </a:moveTo>
                <a:lnTo>
                  <a:pt x="467194" y="162471"/>
                </a:lnTo>
                <a:lnTo>
                  <a:pt x="467182" y="162725"/>
                </a:lnTo>
                <a:lnTo>
                  <a:pt x="467575" y="162560"/>
                </a:lnTo>
                <a:close/>
              </a:path>
              <a:path w="1214754" h="727710">
                <a:moveTo>
                  <a:pt x="470763" y="475996"/>
                </a:moveTo>
                <a:lnTo>
                  <a:pt x="470281" y="476250"/>
                </a:lnTo>
                <a:lnTo>
                  <a:pt x="469290" y="473710"/>
                </a:lnTo>
                <a:lnTo>
                  <a:pt x="469049" y="474980"/>
                </a:lnTo>
                <a:lnTo>
                  <a:pt x="466852" y="480060"/>
                </a:lnTo>
                <a:lnTo>
                  <a:pt x="470522" y="476250"/>
                </a:lnTo>
                <a:lnTo>
                  <a:pt x="470763" y="475996"/>
                </a:lnTo>
                <a:close/>
              </a:path>
              <a:path w="1214754" h="727710">
                <a:moveTo>
                  <a:pt x="472859" y="473824"/>
                </a:moveTo>
                <a:lnTo>
                  <a:pt x="470763" y="475996"/>
                </a:lnTo>
                <a:lnTo>
                  <a:pt x="472719" y="474980"/>
                </a:lnTo>
                <a:lnTo>
                  <a:pt x="472859" y="473824"/>
                </a:lnTo>
                <a:close/>
              </a:path>
              <a:path w="1214754" h="727710">
                <a:moveTo>
                  <a:pt x="472973" y="473710"/>
                </a:moveTo>
                <a:close/>
              </a:path>
              <a:path w="1214754" h="727710">
                <a:moveTo>
                  <a:pt x="482511" y="523240"/>
                </a:moveTo>
                <a:lnTo>
                  <a:pt x="481533" y="523240"/>
                </a:lnTo>
                <a:lnTo>
                  <a:pt x="480733" y="523697"/>
                </a:lnTo>
                <a:lnTo>
                  <a:pt x="482511" y="523240"/>
                </a:lnTo>
                <a:close/>
              </a:path>
              <a:path w="1214754" h="727710">
                <a:moveTo>
                  <a:pt x="487895" y="39370"/>
                </a:moveTo>
                <a:lnTo>
                  <a:pt x="487413" y="39370"/>
                </a:lnTo>
                <a:lnTo>
                  <a:pt x="486664" y="40386"/>
                </a:lnTo>
                <a:lnTo>
                  <a:pt x="487895" y="39370"/>
                </a:lnTo>
                <a:close/>
              </a:path>
              <a:path w="1214754" h="727710">
                <a:moveTo>
                  <a:pt x="490842" y="36830"/>
                </a:moveTo>
                <a:lnTo>
                  <a:pt x="484962" y="43294"/>
                </a:lnTo>
                <a:lnTo>
                  <a:pt x="486435" y="41910"/>
                </a:lnTo>
                <a:lnTo>
                  <a:pt x="490842" y="36830"/>
                </a:lnTo>
                <a:close/>
              </a:path>
              <a:path w="1214754" h="727710">
                <a:moveTo>
                  <a:pt x="491985" y="37668"/>
                </a:moveTo>
                <a:lnTo>
                  <a:pt x="491578" y="38100"/>
                </a:lnTo>
                <a:lnTo>
                  <a:pt x="490258" y="39700"/>
                </a:lnTo>
                <a:lnTo>
                  <a:pt x="490842" y="39370"/>
                </a:lnTo>
                <a:lnTo>
                  <a:pt x="491985" y="37668"/>
                </a:lnTo>
                <a:close/>
              </a:path>
              <a:path w="1214754" h="727710">
                <a:moveTo>
                  <a:pt x="493534" y="505460"/>
                </a:moveTo>
                <a:lnTo>
                  <a:pt x="492302" y="506730"/>
                </a:lnTo>
                <a:lnTo>
                  <a:pt x="491324" y="506730"/>
                </a:lnTo>
                <a:lnTo>
                  <a:pt x="491578" y="510540"/>
                </a:lnTo>
                <a:lnTo>
                  <a:pt x="493534" y="505460"/>
                </a:lnTo>
                <a:close/>
              </a:path>
              <a:path w="1214754" h="727710">
                <a:moveTo>
                  <a:pt x="494753" y="727710"/>
                </a:moveTo>
                <a:lnTo>
                  <a:pt x="494487" y="724204"/>
                </a:lnTo>
                <a:lnTo>
                  <a:pt x="492556" y="726440"/>
                </a:lnTo>
                <a:lnTo>
                  <a:pt x="494753" y="727710"/>
                </a:lnTo>
                <a:close/>
              </a:path>
              <a:path w="1214754" h="727710">
                <a:moveTo>
                  <a:pt x="494753" y="723900"/>
                </a:moveTo>
                <a:lnTo>
                  <a:pt x="494360" y="722503"/>
                </a:lnTo>
                <a:lnTo>
                  <a:pt x="494487" y="724204"/>
                </a:lnTo>
                <a:lnTo>
                  <a:pt x="494753" y="723900"/>
                </a:lnTo>
                <a:close/>
              </a:path>
              <a:path w="1214754" h="727710">
                <a:moveTo>
                  <a:pt x="502526" y="358355"/>
                </a:moveTo>
                <a:lnTo>
                  <a:pt x="502094" y="358140"/>
                </a:lnTo>
                <a:lnTo>
                  <a:pt x="502259" y="359257"/>
                </a:lnTo>
                <a:lnTo>
                  <a:pt x="502526" y="358355"/>
                </a:lnTo>
                <a:close/>
              </a:path>
              <a:path w="1214754" h="727710">
                <a:moveTo>
                  <a:pt x="510413" y="715289"/>
                </a:moveTo>
                <a:lnTo>
                  <a:pt x="508952" y="712470"/>
                </a:lnTo>
                <a:lnTo>
                  <a:pt x="508711" y="716280"/>
                </a:lnTo>
                <a:lnTo>
                  <a:pt x="510413" y="715289"/>
                </a:lnTo>
                <a:close/>
              </a:path>
              <a:path w="1214754" h="727710">
                <a:moveTo>
                  <a:pt x="510908" y="716280"/>
                </a:moveTo>
                <a:lnTo>
                  <a:pt x="510794" y="715073"/>
                </a:lnTo>
                <a:lnTo>
                  <a:pt x="510413" y="715289"/>
                </a:lnTo>
                <a:lnTo>
                  <a:pt x="510908" y="716280"/>
                </a:lnTo>
                <a:close/>
              </a:path>
              <a:path w="1214754" h="727710">
                <a:moveTo>
                  <a:pt x="511162" y="26670"/>
                </a:moveTo>
                <a:lnTo>
                  <a:pt x="510667" y="25819"/>
                </a:lnTo>
                <a:lnTo>
                  <a:pt x="510667" y="26162"/>
                </a:lnTo>
                <a:lnTo>
                  <a:pt x="511162" y="26670"/>
                </a:lnTo>
                <a:close/>
              </a:path>
              <a:path w="1214754" h="727710">
                <a:moveTo>
                  <a:pt x="513600" y="16510"/>
                </a:moveTo>
                <a:lnTo>
                  <a:pt x="513156" y="14960"/>
                </a:lnTo>
                <a:lnTo>
                  <a:pt x="510667" y="13970"/>
                </a:lnTo>
                <a:lnTo>
                  <a:pt x="513600" y="16510"/>
                </a:lnTo>
                <a:close/>
              </a:path>
              <a:path w="1214754" h="727710">
                <a:moveTo>
                  <a:pt x="513753" y="17272"/>
                </a:moveTo>
                <a:lnTo>
                  <a:pt x="513600" y="16510"/>
                </a:lnTo>
                <a:lnTo>
                  <a:pt x="513118" y="16510"/>
                </a:lnTo>
                <a:lnTo>
                  <a:pt x="513461" y="17018"/>
                </a:lnTo>
                <a:lnTo>
                  <a:pt x="513753" y="17272"/>
                </a:lnTo>
                <a:close/>
              </a:path>
              <a:path w="1214754" h="727710">
                <a:moveTo>
                  <a:pt x="513854" y="15240"/>
                </a:moveTo>
                <a:lnTo>
                  <a:pt x="513118" y="14566"/>
                </a:lnTo>
                <a:lnTo>
                  <a:pt x="513156" y="14960"/>
                </a:lnTo>
                <a:lnTo>
                  <a:pt x="513854" y="15240"/>
                </a:lnTo>
                <a:close/>
              </a:path>
              <a:path w="1214754" h="727710">
                <a:moveTo>
                  <a:pt x="515073" y="22860"/>
                </a:moveTo>
                <a:lnTo>
                  <a:pt x="514337" y="21590"/>
                </a:lnTo>
                <a:lnTo>
                  <a:pt x="514172" y="21590"/>
                </a:lnTo>
                <a:lnTo>
                  <a:pt x="515073" y="22860"/>
                </a:lnTo>
                <a:close/>
              </a:path>
              <a:path w="1214754" h="727710">
                <a:moveTo>
                  <a:pt x="528853" y="720090"/>
                </a:moveTo>
                <a:close/>
              </a:path>
              <a:path w="1214754" h="727710">
                <a:moveTo>
                  <a:pt x="530009" y="570230"/>
                </a:moveTo>
                <a:lnTo>
                  <a:pt x="527177" y="573163"/>
                </a:lnTo>
                <a:lnTo>
                  <a:pt x="529031" y="574040"/>
                </a:lnTo>
                <a:lnTo>
                  <a:pt x="530009" y="573608"/>
                </a:lnTo>
                <a:lnTo>
                  <a:pt x="530009" y="570230"/>
                </a:lnTo>
                <a:close/>
              </a:path>
              <a:path w="1214754" h="727710">
                <a:moveTo>
                  <a:pt x="531228" y="726440"/>
                </a:moveTo>
                <a:lnTo>
                  <a:pt x="530948" y="721360"/>
                </a:lnTo>
                <a:lnTo>
                  <a:pt x="530910" y="720509"/>
                </a:lnTo>
                <a:lnTo>
                  <a:pt x="530745" y="721360"/>
                </a:lnTo>
                <a:lnTo>
                  <a:pt x="528853" y="720128"/>
                </a:lnTo>
                <a:lnTo>
                  <a:pt x="528942" y="720509"/>
                </a:lnTo>
                <a:lnTo>
                  <a:pt x="531228" y="726440"/>
                </a:lnTo>
                <a:close/>
              </a:path>
              <a:path w="1214754" h="727710">
                <a:moveTo>
                  <a:pt x="531228" y="718820"/>
                </a:moveTo>
                <a:lnTo>
                  <a:pt x="530783" y="718223"/>
                </a:lnTo>
                <a:lnTo>
                  <a:pt x="530910" y="720509"/>
                </a:lnTo>
                <a:lnTo>
                  <a:pt x="531228" y="718820"/>
                </a:lnTo>
                <a:close/>
              </a:path>
              <a:path w="1214754" h="727710">
                <a:moveTo>
                  <a:pt x="532752" y="27381"/>
                </a:moveTo>
                <a:lnTo>
                  <a:pt x="531723" y="26670"/>
                </a:lnTo>
                <a:lnTo>
                  <a:pt x="532257" y="27889"/>
                </a:lnTo>
                <a:lnTo>
                  <a:pt x="532752" y="27381"/>
                </a:lnTo>
                <a:close/>
              </a:path>
              <a:path w="1214754" h="727710">
                <a:moveTo>
                  <a:pt x="533920" y="278130"/>
                </a:moveTo>
                <a:lnTo>
                  <a:pt x="531964" y="279400"/>
                </a:lnTo>
                <a:lnTo>
                  <a:pt x="533768" y="278955"/>
                </a:lnTo>
                <a:lnTo>
                  <a:pt x="533920" y="278130"/>
                </a:lnTo>
                <a:close/>
              </a:path>
              <a:path w="1214754" h="727710">
                <a:moveTo>
                  <a:pt x="533920" y="3175"/>
                </a:moveTo>
                <a:lnTo>
                  <a:pt x="533184" y="2540"/>
                </a:lnTo>
                <a:lnTo>
                  <a:pt x="532942" y="2540"/>
                </a:lnTo>
                <a:lnTo>
                  <a:pt x="533920" y="3175"/>
                </a:lnTo>
                <a:close/>
              </a:path>
              <a:path w="1214754" h="727710">
                <a:moveTo>
                  <a:pt x="534898" y="3810"/>
                </a:moveTo>
                <a:lnTo>
                  <a:pt x="533920" y="3175"/>
                </a:lnTo>
                <a:lnTo>
                  <a:pt x="534657" y="3810"/>
                </a:lnTo>
                <a:lnTo>
                  <a:pt x="534898" y="3810"/>
                </a:lnTo>
                <a:close/>
              </a:path>
              <a:path w="1214754" h="727710">
                <a:moveTo>
                  <a:pt x="535152" y="3810"/>
                </a:moveTo>
                <a:lnTo>
                  <a:pt x="533184" y="0"/>
                </a:lnTo>
                <a:lnTo>
                  <a:pt x="531964" y="0"/>
                </a:lnTo>
                <a:lnTo>
                  <a:pt x="534416" y="2540"/>
                </a:lnTo>
                <a:lnTo>
                  <a:pt x="535152" y="3810"/>
                </a:lnTo>
                <a:close/>
              </a:path>
              <a:path w="1214754" h="727710">
                <a:moveTo>
                  <a:pt x="535393" y="29210"/>
                </a:moveTo>
                <a:lnTo>
                  <a:pt x="534657" y="25400"/>
                </a:lnTo>
                <a:lnTo>
                  <a:pt x="532752" y="27381"/>
                </a:lnTo>
                <a:lnTo>
                  <a:pt x="535393" y="29210"/>
                </a:lnTo>
                <a:close/>
              </a:path>
              <a:path w="1214754" h="727710">
                <a:moveTo>
                  <a:pt x="536041" y="26162"/>
                </a:moveTo>
                <a:lnTo>
                  <a:pt x="535978" y="25654"/>
                </a:lnTo>
                <a:lnTo>
                  <a:pt x="535393" y="24130"/>
                </a:lnTo>
                <a:lnTo>
                  <a:pt x="535495" y="25654"/>
                </a:lnTo>
                <a:lnTo>
                  <a:pt x="535876" y="26670"/>
                </a:lnTo>
                <a:lnTo>
                  <a:pt x="536041" y="26162"/>
                </a:lnTo>
                <a:close/>
              </a:path>
              <a:path w="1214754" h="727710">
                <a:moveTo>
                  <a:pt x="536867" y="5080"/>
                </a:moveTo>
                <a:lnTo>
                  <a:pt x="535152" y="3810"/>
                </a:lnTo>
                <a:lnTo>
                  <a:pt x="534898" y="3810"/>
                </a:lnTo>
                <a:lnTo>
                  <a:pt x="536867" y="5080"/>
                </a:lnTo>
                <a:close/>
              </a:path>
              <a:path w="1214754" h="727710">
                <a:moveTo>
                  <a:pt x="537502" y="274878"/>
                </a:moveTo>
                <a:lnTo>
                  <a:pt x="536867" y="274320"/>
                </a:lnTo>
                <a:lnTo>
                  <a:pt x="534174" y="275590"/>
                </a:lnTo>
                <a:lnTo>
                  <a:pt x="534898" y="275590"/>
                </a:lnTo>
                <a:lnTo>
                  <a:pt x="537502" y="274878"/>
                </a:lnTo>
                <a:close/>
              </a:path>
              <a:path w="1214754" h="727710">
                <a:moveTo>
                  <a:pt x="538581" y="225526"/>
                </a:moveTo>
                <a:lnTo>
                  <a:pt x="536867" y="226060"/>
                </a:lnTo>
                <a:lnTo>
                  <a:pt x="538581" y="226060"/>
                </a:lnTo>
                <a:lnTo>
                  <a:pt x="538581" y="225526"/>
                </a:lnTo>
                <a:close/>
              </a:path>
              <a:path w="1214754" h="727710">
                <a:moveTo>
                  <a:pt x="539559" y="274320"/>
                </a:moveTo>
                <a:lnTo>
                  <a:pt x="538619" y="273964"/>
                </a:lnTo>
                <a:lnTo>
                  <a:pt x="538822" y="274320"/>
                </a:lnTo>
                <a:lnTo>
                  <a:pt x="538975" y="274472"/>
                </a:lnTo>
                <a:lnTo>
                  <a:pt x="539559" y="274320"/>
                </a:lnTo>
                <a:close/>
              </a:path>
              <a:path w="1214754" h="727710">
                <a:moveTo>
                  <a:pt x="540042" y="275590"/>
                </a:moveTo>
                <a:lnTo>
                  <a:pt x="538975" y="274472"/>
                </a:lnTo>
                <a:lnTo>
                  <a:pt x="537502" y="274878"/>
                </a:lnTo>
                <a:lnTo>
                  <a:pt x="538327" y="275590"/>
                </a:lnTo>
                <a:lnTo>
                  <a:pt x="540042" y="275590"/>
                </a:lnTo>
                <a:close/>
              </a:path>
              <a:path w="1214754" h="727710">
                <a:moveTo>
                  <a:pt x="540778" y="313690"/>
                </a:moveTo>
                <a:lnTo>
                  <a:pt x="540283" y="312420"/>
                </a:lnTo>
                <a:lnTo>
                  <a:pt x="539305" y="312420"/>
                </a:lnTo>
                <a:lnTo>
                  <a:pt x="537349" y="314960"/>
                </a:lnTo>
                <a:lnTo>
                  <a:pt x="540778" y="313690"/>
                </a:lnTo>
                <a:close/>
              </a:path>
              <a:path w="1214754" h="727710">
                <a:moveTo>
                  <a:pt x="540778" y="272224"/>
                </a:moveTo>
                <a:lnTo>
                  <a:pt x="537400" y="271894"/>
                </a:lnTo>
                <a:lnTo>
                  <a:pt x="536371" y="271780"/>
                </a:lnTo>
                <a:lnTo>
                  <a:pt x="535876" y="271729"/>
                </a:lnTo>
                <a:lnTo>
                  <a:pt x="537845" y="271487"/>
                </a:lnTo>
                <a:lnTo>
                  <a:pt x="531723" y="270992"/>
                </a:lnTo>
                <a:lnTo>
                  <a:pt x="530987" y="270256"/>
                </a:lnTo>
                <a:lnTo>
                  <a:pt x="533438" y="269532"/>
                </a:lnTo>
                <a:lnTo>
                  <a:pt x="535152" y="269532"/>
                </a:lnTo>
                <a:lnTo>
                  <a:pt x="533679" y="269278"/>
                </a:lnTo>
                <a:lnTo>
                  <a:pt x="536130" y="268300"/>
                </a:lnTo>
                <a:lnTo>
                  <a:pt x="532942" y="268300"/>
                </a:lnTo>
                <a:lnTo>
                  <a:pt x="529031" y="269532"/>
                </a:lnTo>
                <a:lnTo>
                  <a:pt x="528777" y="270751"/>
                </a:lnTo>
                <a:lnTo>
                  <a:pt x="532206" y="271729"/>
                </a:lnTo>
                <a:lnTo>
                  <a:pt x="530987" y="271970"/>
                </a:lnTo>
                <a:lnTo>
                  <a:pt x="528777" y="271970"/>
                </a:lnTo>
                <a:lnTo>
                  <a:pt x="531482" y="272707"/>
                </a:lnTo>
                <a:lnTo>
                  <a:pt x="532168" y="272796"/>
                </a:lnTo>
                <a:lnTo>
                  <a:pt x="531964" y="273050"/>
                </a:lnTo>
                <a:lnTo>
                  <a:pt x="534517" y="273050"/>
                </a:lnTo>
                <a:lnTo>
                  <a:pt x="535876" y="273202"/>
                </a:lnTo>
                <a:lnTo>
                  <a:pt x="536308" y="273126"/>
                </a:lnTo>
                <a:lnTo>
                  <a:pt x="538619" y="273964"/>
                </a:lnTo>
                <a:lnTo>
                  <a:pt x="537933" y="272796"/>
                </a:lnTo>
                <a:lnTo>
                  <a:pt x="540778" y="272224"/>
                </a:lnTo>
                <a:close/>
              </a:path>
              <a:path w="1214754" h="727710">
                <a:moveTo>
                  <a:pt x="541274" y="273202"/>
                </a:moveTo>
                <a:lnTo>
                  <a:pt x="540042" y="272948"/>
                </a:lnTo>
                <a:lnTo>
                  <a:pt x="541274" y="273685"/>
                </a:lnTo>
                <a:lnTo>
                  <a:pt x="541274" y="273202"/>
                </a:lnTo>
                <a:close/>
              </a:path>
              <a:path w="1214754" h="727710">
                <a:moveTo>
                  <a:pt x="541756" y="273939"/>
                </a:moveTo>
                <a:lnTo>
                  <a:pt x="541274" y="273685"/>
                </a:lnTo>
                <a:lnTo>
                  <a:pt x="541274" y="273939"/>
                </a:lnTo>
                <a:lnTo>
                  <a:pt x="541756" y="273939"/>
                </a:lnTo>
                <a:close/>
              </a:path>
              <a:path w="1214754" h="727710">
                <a:moveTo>
                  <a:pt x="542493" y="273939"/>
                </a:moveTo>
                <a:lnTo>
                  <a:pt x="541756" y="273939"/>
                </a:lnTo>
                <a:lnTo>
                  <a:pt x="542251" y="274180"/>
                </a:lnTo>
                <a:lnTo>
                  <a:pt x="542493" y="273939"/>
                </a:lnTo>
                <a:close/>
              </a:path>
              <a:path w="1214754" h="727710">
                <a:moveTo>
                  <a:pt x="544207" y="217170"/>
                </a:moveTo>
                <a:lnTo>
                  <a:pt x="544017" y="216179"/>
                </a:lnTo>
                <a:lnTo>
                  <a:pt x="542251" y="217170"/>
                </a:lnTo>
                <a:lnTo>
                  <a:pt x="544207" y="217170"/>
                </a:lnTo>
                <a:close/>
              </a:path>
              <a:path w="1214754" h="727710">
                <a:moveTo>
                  <a:pt x="544436" y="283400"/>
                </a:moveTo>
                <a:lnTo>
                  <a:pt x="544207" y="283235"/>
                </a:lnTo>
                <a:lnTo>
                  <a:pt x="542734" y="283235"/>
                </a:lnTo>
                <a:lnTo>
                  <a:pt x="544436" y="283400"/>
                </a:lnTo>
                <a:close/>
              </a:path>
              <a:path w="1214754" h="727710">
                <a:moveTo>
                  <a:pt x="545185" y="283972"/>
                </a:moveTo>
                <a:lnTo>
                  <a:pt x="544741" y="283641"/>
                </a:lnTo>
                <a:lnTo>
                  <a:pt x="539064" y="285686"/>
                </a:lnTo>
                <a:lnTo>
                  <a:pt x="541997" y="285927"/>
                </a:lnTo>
                <a:lnTo>
                  <a:pt x="542251" y="285191"/>
                </a:lnTo>
                <a:lnTo>
                  <a:pt x="545185" y="283972"/>
                </a:lnTo>
                <a:close/>
              </a:path>
              <a:path w="1214754" h="727710">
                <a:moveTo>
                  <a:pt x="545185" y="283476"/>
                </a:moveTo>
                <a:lnTo>
                  <a:pt x="544436" y="283400"/>
                </a:lnTo>
                <a:lnTo>
                  <a:pt x="544741" y="283641"/>
                </a:lnTo>
                <a:lnTo>
                  <a:pt x="545185" y="283476"/>
                </a:lnTo>
                <a:close/>
              </a:path>
              <a:path w="1214754" h="727710">
                <a:moveTo>
                  <a:pt x="545185" y="245110"/>
                </a:moveTo>
                <a:lnTo>
                  <a:pt x="543229" y="245110"/>
                </a:lnTo>
                <a:lnTo>
                  <a:pt x="544449" y="246380"/>
                </a:lnTo>
                <a:lnTo>
                  <a:pt x="545185" y="246380"/>
                </a:lnTo>
                <a:lnTo>
                  <a:pt x="545185" y="245110"/>
                </a:lnTo>
                <a:close/>
              </a:path>
              <a:path w="1214754" h="727710">
                <a:moveTo>
                  <a:pt x="546163" y="295910"/>
                </a:moveTo>
                <a:lnTo>
                  <a:pt x="544690" y="294640"/>
                </a:lnTo>
                <a:lnTo>
                  <a:pt x="543471" y="295910"/>
                </a:lnTo>
                <a:lnTo>
                  <a:pt x="546163" y="295910"/>
                </a:lnTo>
                <a:close/>
              </a:path>
              <a:path w="1214754" h="727710">
                <a:moveTo>
                  <a:pt x="546900" y="212090"/>
                </a:moveTo>
                <a:lnTo>
                  <a:pt x="545426" y="210820"/>
                </a:lnTo>
                <a:lnTo>
                  <a:pt x="542988" y="210820"/>
                </a:lnTo>
                <a:lnTo>
                  <a:pt x="546900" y="212090"/>
                </a:lnTo>
                <a:close/>
              </a:path>
              <a:path w="1214754" h="727710">
                <a:moveTo>
                  <a:pt x="548576" y="187477"/>
                </a:moveTo>
                <a:lnTo>
                  <a:pt x="548386" y="187134"/>
                </a:lnTo>
                <a:lnTo>
                  <a:pt x="546900" y="186690"/>
                </a:lnTo>
                <a:lnTo>
                  <a:pt x="548576" y="187477"/>
                </a:lnTo>
                <a:close/>
              </a:path>
              <a:path w="1214754" h="727710">
                <a:moveTo>
                  <a:pt x="548614" y="224790"/>
                </a:moveTo>
                <a:lnTo>
                  <a:pt x="543471" y="224790"/>
                </a:lnTo>
                <a:lnTo>
                  <a:pt x="542988" y="226060"/>
                </a:lnTo>
                <a:lnTo>
                  <a:pt x="539800" y="226060"/>
                </a:lnTo>
                <a:lnTo>
                  <a:pt x="545680" y="227330"/>
                </a:lnTo>
                <a:lnTo>
                  <a:pt x="546404" y="226060"/>
                </a:lnTo>
                <a:lnTo>
                  <a:pt x="543712" y="226060"/>
                </a:lnTo>
                <a:lnTo>
                  <a:pt x="548614" y="224790"/>
                </a:lnTo>
                <a:close/>
              </a:path>
              <a:path w="1214754" h="727710">
                <a:moveTo>
                  <a:pt x="549592" y="187960"/>
                </a:moveTo>
                <a:lnTo>
                  <a:pt x="548576" y="187477"/>
                </a:lnTo>
                <a:lnTo>
                  <a:pt x="548855" y="187960"/>
                </a:lnTo>
                <a:lnTo>
                  <a:pt x="549592" y="187960"/>
                </a:lnTo>
                <a:close/>
              </a:path>
              <a:path w="1214754" h="727710">
                <a:moveTo>
                  <a:pt x="552043" y="241300"/>
                </a:moveTo>
                <a:lnTo>
                  <a:pt x="549097" y="241300"/>
                </a:lnTo>
                <a:lnTo>
                  <a:pt x="551789" y="242570"/>
                </a:lnTo>
                <a:lnTo>
                  <a:pt x="552043" y="241300"/>
                </a:lnTo>
                <a:close/>
              </a:path>
              <a:path w="1214754" h="727710">
                <a:moveTo>
                  <a:pt x="553758" y="180340"/>
                </a:moveTo>
                <a:lnTo>
                  <a:pt x="552094" y="179260"/>
                </a:lnTo>
                <a:lnTo>
                  <a:pt x="550811" y="179070"/>
                </a:lnTo>
                <a:lnTo>
                  <a:pt x="553758" y="180340"/>
                </a:lnTo>
                <a:close/>
              </a:path>
              <a:path w="1214754" h="727710">
                <a:moveTo>
                  <a:pt x="558165" y="167627"/>
                </a:moveTo>
                <a:lnTo>
                  <a:pt x="557999" y="166789"/>
                </a:lnTo>
                <a:lnTo>
                  <a:pt x="557860" y="166852"/>
                </a:lnTo>
                <a:lnTo>
                  <a:pt x="558165" y="167640"/>
                </a:lnTo>
                <a:close/>
              </a:path>
              <a:path w="1214754" h="727710">
                <a:moveTo>
                  <a:pt x="559142" y="368300"/>
                </a:moveTo>
                <a:lnTo>
                  <a:pt x="558647" y="368300"/>
                </a:lnTo>
                <a:lnTo>
                  <a:pt x="557187" y="368935"/>
                </a:lnTo>
                <a:lnTo>
                  <a:pt x="559142" y="368300"/>
                </a:lnTo>
                <a:close/>
              </a:path>
              <a:path w="1214754" h="727710">
                <a:moveTo>
                  <a:pt x="559142" y="166370"/>
                </a:moveTo>
                <a:lnTo>
                  <a:pt x="558888" y="166370"/>
                </a:lnTo>
                <a:lnTo>
                  <a:pt x="558165" y="166712"/>
                </a:lnTo>
                <a:lnTo>
                  <a:pt x="558165" y="167627"/>
                </a:lnTo>
                <a:lnTo>
                  <a:pt x="559142" y="166370"/>
                </a:lnTo>
                <a:close/>
              </a:path>
              <a:path w="1214754" h="727710">
                <a:moveTo>
                  <a:pt x="559384" y="168275"/>
                </a:moveTo>
                <a:lnTo>
                  <a:pt x="558888" y="168910"/>
                </a:lnTo>
                <a:lnTo>
                  <a:pt x="559142" y="168910"/>
                </a:lnTo>
                <a:lnTo>
                  <a:pt x="559384" y="168275"/>
                </a:lnTo>
                <a:close/>
              </a:path>
              <a:path w="1214754" h="727710">
                <a:moveTo>
                  <a:pt x="560120" y="725170"/>
                </a:moveTo>
                <a:lnTo>
                  <a:pt x="558406" y="721360"/>
                </a:lnTo>
                <a:lnTo>
                  <a:pt x="558647" y="722630"/>
                </a:lnTo>
                <a:lnTo>
                  <a:pt x="558406" y="723900"/>
                </a:lnTo>
                <a:lnTo>
                  <a:pt x="560120" y="725170"/>
                </a:lnTo>
                <a:close/>
              </a:path>
              <a:path w="1214754" h="727710">
                <a:moveTo>
                  <a:pt x="560362" y="361086"/>
                </a:moveTo>
                <a:lnTo>
                  <a:pt x="556691" y="361823"/>
                </a:lnTo>
                <a:lnTo>
                  <a:pt x="558165" y="362800"/>
                </a:lnTo>
                <a:lnTo>
                  <a:pt x="560362" y="361086"/>
                </a:lnTo>
                <a:close/>
              </a:path>
              <a:path w="1214754" h="727710">
                <a:moveTo>
                  <a:pt x="560362" y="165100"/>
                </a:moveTo>
                <a:lnTo>
                  <a:pt x="559879" y="165100"/>
                </a:lnTo>
                <a:lnTo>
                  <a:pt x="559879" y="165735"/>
                </a:lnTo>
                <a:lnTo>
                  <a:pt x="560362" y="165100"/>
                </a:lnTo>
                <a:close/>
              </a:path>
              <a:path w="1214754" h="727710">
                <a:moveTo>
                  <a:pt x="562305" y="555447"/>
                </a:moveTo>
                <a:lnTo>
                  <a:pt x="560120" y="556260"/>
                </a:lnTo>
                <a:lnTo>
                  <a:pt x="561835" y="556260"/>
                </a:lnTo>
                <a:lnTo>
                  <a:pt x="562305" y="555447"/>
                </a:lnTo>
                <a:close/>
              </a:path>
              <a:path w="1214754" h="727710">
                <a:moveTo>
                  <a:pt x="562317" y="372110"/>
                </a:moveTo>
                <a:lnTo>
                  <a:pt x="561098" y="372110"/>
                </a:lnTo>
                <a:lnTo>
                  <a:pt x="557593" y="373113"/>
                </a:lnTo>
                <a:lnTo>
                  <a:pt x="557428" y="373380"/>
                </a:lnTo>
                <a:lnTo>
                  <a:pt x="562317" y="372110"/>
                </a:lnTo>
                <a:close/>
              </a:path>
              <a:path w="1214754" h="727710">
                <a:moveTo>
                  <a:pt x="567423" y="173393"/>
                </a:moveTo>
                <a:lnTo>
                  <a:pt x="566242" y="172720"/>
                </a:lnTo>
                <a:lnTo>
                  <a:pt x="565746" y="173990"/>
                </a:lnTo>
                <a:lnTo>
                  <a:pt x="566978" y="173990"/>
                </a:lnTo>
                <a:lnTo>
                  <a:pt x="567423" y="173393"/>
                </a:lnTo>
                <a:close/>
              </a:path>
              <a:path w="1214754" h="727710">
                <a:moveTo>
                  <a:pt x="568439" y="173990"/>
                </a:moveTo>
                <a:lnTo>
                  <a:pt x="567817" y="172897"/>
                </a:lnTo>
                <a:lnTo>
                  <a:pt x="567423" y="173393"/>
                </a:lnTo>
                <a:lnTo>
                  <a:pt x="568439" y="173990"/>
                </a:lnTo>
                <a:close/>
              </a:path>
              <a:path w="1214754" h="727710">
                <a:moveTo>
                  <a:pt x="573824" y="176847"/>
                </a:moveTo>
                <a:lnTo>
                  <a:pt x="571347" y="177901"/>
                </a:lnTo>
                <a:lnTo>
                  <a:pt x="570395" y="179070"/>
                </a:lnTo>
                <a:lnTo>
                  <a:pt x="573824" y="176847"/>
                </a:lnTo>
                <a:close/>
              </a:path>
              <a:path w="1214754" h="727710">
                <a:moveTo>
                  <a:pt x="574827" y="584403"/>
                </a:moveTo>
                <a:lnTo>
                  <a:pt x="574281" y="583793"/>
                </a:lnTo>
                <a:lnTo>
                  <a:pt x="574192" y="584873"/>
                </a:lnTo>
                <a:lnTo>
                  <a:pt x="574433" y="584962"/>
                </a:lnTo>
                <a:lnTo>
                  <a:pt x="574827" y="584403"/>
                </a:lnTo>
                <a:close/>
              </a:path>
              <a:path w="1214754" h="727710">
                <a:moveTo>
                  <a:pt x="576033" y="175260"/>
                </a:moveTo>
                <a:lnTo>
                  <a:pt x="575906" y="173990"/>
                </a:lnTo>
                <a:lnTo>
                  <a:pt x="575805" y="172897"/>
                </a:lnTo>
                <a:lnTo>
                  <a:pt x="570357" y="172897"/>
                </a:lnTo>
                <a:lnTo>
                  <a:pt x="566483" y="175260"/>
                </a:lnTo>
                <a:lnTo>
                  <a:pt x="573024" y="175260"/>
                </a:lnTo>
                <a:lnTo>
                  <a:pt x="568439" y="179070"/>
                </a:lnTo>
                <a:lnTo>
                  <a:pt x="571347" y="177901"/>
                </a:lnTo>
                <a:lnTo>
                  <a:pt x="573519" y="175260"/>
                </a:lnTo>
                <a:lnTo>
                  <a:pt x="576033" y="175260"/>
                </a:lnTo>
                <a:close/>
              </a:path>
              <a:path w="1214754" h="727710">
                <a:moveTo>
                  <a:pt x="576084" y="175869"/>
                </a:moveTo>
                <a:lnTo>
                  <a:pt x="576046" y="175399"/>
                </a:lnTo>
                <a:lnTo>
                  <a:pt x="573824" y="176847"/>
                </a:lnTo>
                <a:lnTo>
                  <a:pt x="576084" y="175869"/>
                </a:lnTo>
                <a:close/>
              </a:path>
              <a:path w="1214754" h="727710">
                <a:moveTo>
                  <a:pt x="576275" y="175260"/>
                </a:moveTo>
                <a:lnTo>
                  <a:pt x="576033" y="175260"/>
                </a:lnTo>
                <a:lnTo>
                  <a:pt x="576046" y="175399"/>
                </a:lnTo>
                <a:lnTo>
                  <a:pt x="576275" y="175260"/>
                </a:lnTo>
                <a:close/>
              </a:path>
              <a:path w="1214754" h="727710">
                <a:moveTo>
                  <a:pt x="576516" y="179070"/>
                </a:moveTo>
                <a:lnTo>
                  <a:pt x="574319" y="179070"/>
                </a:lnTo>
                <a:lnTo>
                  <a:pt x="573087" y="180340"/>
                </a:lnTo>
                <a:lnTo>
                  <a:pt x="576516" y="179070"/>
                </a:lnTo>
                <a:close/>
              </a:path>
              <a:path w="1214754" h="727710">
                <a:moveTo>
                  <a:pt x="577494" y="175260"/>
                </a:moveTo>
                <a:lnTo>
                  <a:pt x="576084" y="175869"/>
                </a:lnTo>
                <a:lnTo>
                  <a:pt x="576275" y="177800"/>
                </a:lnTo>
                <a:lnTo>
                  <a:pt x="576770" y="178435"/>
                </a:lnTo>
                <a:lnTo>
                  <a:pt x="577011" y="177800"/>
                </a:lnTo>
                <a:lnTo>
                  <a:pt x="577494" y="175260"/>
                </a:lnTo>
                <a:close/>
              </a:path>
              <a:path w="1214754" h="727710">
                <a:moveTo>
                  <a:pt x="578485" y="401320"/>
                </a:moveTo>
                <a:lnTo>
                  <a:pt x="578231" y="401320"/>
                </a:lnTo>
                <a:lnTo>
                  <a:pt x="578408" y="401358"/>
                </a:lnTo>
                <a:close/>
              </a:path>
              <a:path w="1214754" h="727710">
                <a:moveTo>
                  <a:pt x="578967" y="181610"/>
                </a:moveTo>
                <a:lnTo>
                  <a:pt x="578205" y="182333"/>
                </a:lnTo>
                <a:lnTo>
                  <a:pt x="577989" y="182880"/>
                </a:lnTo>
                <a:lnTo>
                  <a:pt x="578967" y="181610"/>
                </a:lnTo>
                <a:close/>
              </a:path>
              <a:path w="1214754" h="727710">
                <a:moveTo>
                  <a:pt x="579208" y="181610"/>
                </a:moveTo>
                <a:lnTo>
                  <a:pt x="576770" y="178435"/>
                </a:lnTo>
                <a:lnTo>
                  <a:pt x="576516" y="179070"/>
                </a:lnTo>
                <a:lnTo>
                  <a:pt x="574319" y="182880"/>
                </a:lnTo>
                <a:lnTo>
                  <a:pt x="577888" y="181787"/>
                </a:lnTo>
                <a:lnTo>
                  <a:pt x="577253" y="182880"/>
                </a:lnTo>
                <a:lnTo>
                  <a:pt x="577011" y="182880"/>
                </a:lnTo>
                <a:lnTo>
                  <a:pt x="576275" y="184150"/>
                </a:lnTo>
                <a:lnTo>
                  <a:pt x="578205" y="182333"/>
                </a:lnTo>
                <a:lnTo>
                  <a:pt x="578485" y="181610"/>
                </a:lnTo>
                <a:lnTo>
                  <a:pt x="578967" y="181610"/>
                </a:lnTo>
                <a:lnTo>
                  <a:pt x="579208" y="181610"/>
                </a:lnTo>
                <a:close/>
              </a:path>
              <a:path w="1214754" h="727710">
                <a:moveTo>
                  <a:pt x="580440" y="398780"/>
                </a:moveTo>
                <a:lnTo>
                  <a:pt x="577494" y="400050"/>
                </a:lnTo>
                <a:lnTo>
                  <a:pt x="578485" y="401320"/>
                </a:lnTo>
                <a:lnTo>
                  <a:pt x="580186" y="401320"/>
                </a:lnTo>
                <a:lnTo>
                  <a:pt x="579704" y="400050"/>
                </a:lnTo>
                <a:lnTo>
                  <a:pt x="580440" y="398780"/>
                </a:lnTo>
                <a:close/>
              </a:path>
              <a:path w="1214754" h="727710">
                <a:moveTo>
                  <a:pt x="581660" y="186296"/>
                </a:moveTo>
                <a:lnTo>
                  <a:pt x="578231" y="188010"/>
                </a:lnTo>
                <a:lnTo>
                  <a:pt x="578967" y="188010"/>
                </a:lnTo>
                <a:lnTo>
                  <a:pt x="580186" y="187515"/>
                </a:lnTo>
                <a:lnTo>
                  <a:pt x="581660" y="186296"/>
                </a:lnTo>
                <a:close/>
              </a:path>
              <a:path w="1214754" h="727710">
                <a:moveTo>
                  <a:pt x="581901" y="186296"/>
                </a:moveTo>
                <a:lnTo>
                  <a:pt x="581660" y="186296"/>
                </a:lnTo>
                <a:lnTo>
                  <a:pt x="581901" y="186537"/>
                </a:lnTo>
                <a:lnTo>
                  <a:pt x="581901" y="186296"/>
                </a:lnTo>
                <a:close/>
              </a:path>
              <a:path w="1214754" h="727710">
                <a:moveTo>
                  <a:pt x="582587" y="185115"/>
                </a:moveTo>
                <a:lnTo>
                  <a:pt x="582396" y="184150"/>
                </a:lnTo>
                <a:lnTo>
                  <a:pt x="581177" y="185420"/>
                </a:lnTo>
                <a:lnTo>
                  <a:pt x="580440" y="185420"/>
                </a:lnTo>
                <a:lnTo>
                  <a:pt x="578967" y="186690"/>
                </a:lnTo>
                <a:lnTo>
                  <a:pt x="582587" y="185115"/>
                </a:lnTo>
                <a:close/>
              </a:path>
              <a:path w="1214754" h="727710">
                <a:moveTo>
                  <a:pt x="582891" y="184988"/>
                </a:moveTo>
                <a:lnTo>
                  <a:pt x="582676" y="185077"/>
                </a:lnTo>
                <a:lnTo>
                  <a:pt x="582637" y="185420"/>
                </a:lnTo>
                <a:lnTo>
                  <a:pt x="582891" y="185420"/>
                </a:lnTo>
                <a:lnTo>
                  <a:pt x="582891" y="184988"/>
                </a:lnTo>
                <a:close/>
              </a:path>
              <a:path w="1214754" h="727710">
                <a:moveTo>
                  <a:pt x="586016" y="189738"/>
                </a:moveTo>
                <a:lnTo>
                  <a:pt x="581901" y="191770"/>
                </a:lnTo>
                <a:lnTo>
                  <a:pt x="583869" y="191770"/>
                </a:lnTo>
                <a:lnTo>
                  <a:pt x="585825" y="190500"/>
                </a:lnTo>
                <a:lnTo>
                  <a:pt x="585584" y="190500"/>
                </a:lnTo>
                <a:lnTo>
                  <a:pt x="586016" y="189738"/>
                </a:lnTo>
                <a:close/>
              </a:path>
              <a:path w="1214754" h="727710">
                <a:moveTo>
                  <a:pt x="587044" y="189230"/>
                </a:moveTo>
                <a:lnTo>
                  <a:pt x="586181" y="189458"/>
                </a:lnTo>
                <a:lnTo>
                  <a:pt x="586016" y="189738"/>
                </a:lnTo>
                <a:lnTo>
                  <a:pt x="587044" y="189230"/>
                </a:lnTo>
                <a:close/>
              </a:path>
              <a:path w="1214754" h="727710">
                <a:moveTo>
                  <a:pt x="589978" y="411480"/>
                </a:moveTo>
                <a:lnTo>
                  <a:pt x="587540" y="412940"/>
                </a:lnTo>
                <a:lnTo>
                  <a:pt x="588518" y="412750"/>
                </a:lnTo>
                <a:lnTo>
                  <a:pt x="589140" y="412940"/>
                </a:lnTo>
                <a:lnTo>
                  <a:pt x="589254" y="412750"/>
                </a:lnTo>
                <a:lnTo>
                  <a:pt x="589978" y="411480"/>
                </a:lnTo>
                <a:close/>
              </a:path>
              <a:path w="1214754" h="727710">
                <a:moveTo>
                  <a:pt x="589991" y="559257"/>
                </a:moveTo>
                <a:lnTo>
                  <a:pt x="588518" y="561340"/>
                </a:lnTo>
                <a:lnTo>
                  <a:pt x="589991" y="560705"/>
                </a:lnTo>
                <a:lnTo>
                  <a:pt x="589991" y="559257"/>
                </a:lnTo>
                <a:close/>
              </a:path>
              <a:path w="1214754" h="727710">
                <a:moveTo>
                  <a:pt x="590727" y="194970"/>
                </a:moveTo>
                <a:lnTo>
                  <a:pt x="588518" y="195580"/>
                </a:lnTo>
                <a:lnTo>
                  <a:pt x="589737" y="195580"/>
                </a:lnTo>
                <a:lnTo>
                  <a:pt x="590727" y="194970"/>
                </a:lnTo>
                <a:close/>
              </a:path>
              <a:path w="1214754" h="727710">
                <a:moveTo>
                  <a:pt x="591451" y="560070"/>
                </a:moveTo>
                <a:lnTo>
                  <a:pt x="589991" y="560705"/>
                </a:lnTo>
                <a:lnTo>
                  <a:pt x="589991" y="562610"/>
                </a:lnTo>
                <a:lnTo>
                  <a:pt x="591451" y="560070"/>
                </a:lnTo>
                <a:close/>
              </a:path>
              <a:path w="1214754" h="727710">
                <a:moveTo>
                  <a:pt x="593039" y="196215"/>
                </a:moveTo>
                <a:lnTo>
                  <a:pt x="592188" y="196418"/>
                </a:lnTo>
                <a:lnTo>
                  <a:pt x="590969" y="196850"/>
                </a:lnTo>
                <a:lnTo>
                  <a:pt x="591693" y="196850"/>
                </a:lnTo>
                <a:lnTo>
                  <a:pt x="593039" y="196215"/>
                </a:lnTo>
                <a:close/>
              </a:path>
              <a:path w="1214754" h="727710">
                <a:moveTo>
                  <a:pt x="603745" y="232892"/>
                </a:moveTo>
                <a:lnTo>
                  <a:pt x="601497" y="233680"/>
                </a:lnTo>
                <a:lnTo>
                  <a:pt x="602957" y="234950"/>
                </a:lnTo>
                <a:lnTo>
                  <a:pt x="603745" y="232892"/>
                </a:lnTo>
                <a:close/>
              </a:path>
              <a:path w="1214754" h="727710">
                <a:moveTo>
                  <a:pt x="604748" y="217170"/>
                </a:moveTo>
                <a:lnTo>
                  <a:pt x="604189" y="216877"/>
                </a:lnTo>
                <a:lnTo>
                  <a:pt x="604189" y="217170"/>
                </a:lnTo>
                <a:lnTo>
                  <a:pt x="604748" y="217170"/>
                </a:lnTo>
                <a:close/>
              </a:path>
              <a:path w="1214754" h="727710">
                <a:moveTo>
                  <a:pt x="605167" y="232410"/>
                </a:moveTo>
                <a:lnTo>
                  <a:pt x="603821" y="232702"/>
                </a:lnTo>
                <a:lnTo>
                  <a:pt x="603745" y="232892"/>
                </a:lnTo>
                <a:lnTo>
                  <a:pt x="605167" y="232410"/>
                </a:lnTo>
                <a:close/>
              </a:path>
              <a:path w="1214754" h="727710">
                <a:moveTo>
                  <a:pt x="605167" y="224790"/>
                </a:moveTo>
                <a:lnTo>
                  <a:pt x="603935" y="226060"/>
                </a:lnTo>
                <a:lnTo>
                  <a:pt x="604850" y="225526"/>
                </a:lnTo>
                <a:lnTo>
                  <a:pt x="604964" y="225310"/>
                </a:lnTo>
                <a:lnTo>
                  <a:pt x="605167" y="224790"/>
                </a:lnTo>
                <a:close/>
              </a:path>
              <a:path w="1214754" h="727710">
                <a:moveTo>
                  <a:pt x="605485" y="220980"/>
                </a:moveTo>
                <a:lnTo>
                  <a:pt x="605167" y="220980"/>
                </a:lnTo>
                <a:lnTo>
                  <a:pt x="604812" y="221437"/>
                </a:lnTo>
                <a:lnTo>
                  <a:pt x="605485" y="220980"/>
                </a:lnTo>
                <a:close/>
              </a:path>
              <a:path w="1214754" h="727710">
                <a:moveTo>
                  <a:pt x="607123" y="242595"/>
                </a:moveTo>
                <a:lnTo>
                  <a:pt x="606628" y="243090"/>
                </a:lnTo>
                <a:lnTo>
                  <a:pt x="606882" y="243090"/>
                </a:lnTo>
                <a:lnTo>
                  <a:pt x="606882" y="242849"/>
                </a:lnTo>
                <a:lnTo>
                  <a:pt x="607123" y="242595"/>
                </a:lnTo>
                <a:close/>
              </a:path>
              <a:path w="1214754" h="727710">
                <a:moveTo>
                  <a:pt x="607606" y="255270"/>
                </a:moveTo>
                <a:lnTo>
                  <a:pt x="606882" y="254000"/>
                </a:lnTo>
                <a:lnTo>
                  <a:pt x="603935" y="255270"/>
                </a:lnTo>
                <a:lnTo>
                  <a:pt x="607606" y="255270"/>
                </a:lnTo>
                <a:close/>
              </a:path>
              <a:path w="1214754" h="727710">
                <a:moveTo>
                  <a:pt x="610298" y="227330"/>
                </a:moveTo>
                <a:lnTo>
                  <a:pt x="607123" y="228600"/>
                </a:lnTo>
                <a:lnTo>
                  <a:pt x="609790" y="227609"/>
                </a:lnTo>
                <a:lnTo>
                  <a:pt x="610298" y="227330"/>
                </a:lnTo>
                <a:close/>
              </a:path>
              <a:path w="1214754" h="727710">
                <a:moveTo>
                  <a:pt x="610793" y="243332"/>
                </a:moveTo>
                <a:lnTo>
                  <a:pt x="610552" y="243573"/>
                </a:lnTo>
                <a:lnTo>
                  <a:pt x="610793" y="243573"/>
                </a:lnTo>
                <a:lnTo>
                  <a:pt x="610793" y="243332"/>
                </a:lnTo>
                <a:close/>
              </a:path>
              <a:path w="1214754" h="727710">
                <a:moveTo>
                  <a:pt x="611200" y="257378"/>
                </a:moveTo>
                <a:lnTo>
                  <a:pt x="610298" y="257810"/>
                </a:lnTo>
                <a:lnTo>
                  <a:pt x="607364" y="257810"/>
                </a:lnTo>
                <a:lnTo>
                  <a:pt x="606145" y="260350"/>
                </a:lnTo>
                <a:lnTo>
                  <a:pt x="609574" y="259080"/>
                </a:lnTo>
                <a:lnTo>
                  <a:pt x="611200" y="257378"/>
                </a:lnTo>
                <a:close/>
              </a:path>
              <a:path w="1214754" h="727710">
                <a:moveTo>
                  <a:pt x="611733" y="266979"/>
                </a:moveTo>
                <a:lnTo>
                  <a:pt x="610793" y="266700"/>
                </a:lnTo>
                <a:lnTo>
                  <a:pt x="609079" y="267970"/>
                </a:lnTo>
                <a:lnTo>
                  <a:pt x="611733" y="266979"/>
                </a:lnTo>
                <a:close/>
              </a:path>
              <a:path w="1214754" h="727710">
                <a:moveTo>
                  <a:pt x="611771" y="247002"/>
                </a:moveTo>
                <a:lnTo>
                  <a:pt x="611035" y="247002"/>
                </a:lnTo>
                <a:lnTo>
                  <a:pt x="611035" y="247243"/>
                </a:lnTo>
                <a:lnTo>
                  <a:pt x="611530" y="247243"/>
                </a:lnTo>
                <a:lnTo>
                  <a:pt x="611771" y="247002"/>
                </a:lnTo>
                <a:close/>
              </a:path>
              <a:path w="1214754" h="727710">
                <a:moveTo>
                  <a:pt x="612482" y="256781"/>
                </a:moveTo>
                <a:lnTo>
                  <a:pt x="612267" y="256667"/>
                </a:lnTo>
                <a:lnTo>
                  <a:pt x="611822" y="256743"/>
                </a:lnTo>
                <a:lnTo>
                  <a:pt x="611200" y="257378"/>
                </a:lnTo>
                <a:lnTo>
                  <a:pt x="612482" y="256781"/>
                </a:lnTo>
                <a:close/>
              </a:path>
              <a:path w="1214754" h="727710">
                <a:moveTo>
                  <a:pt x="614095" y="292100"/>
                </a:moveTo>
                <a:lnTo>
                  <a:pt x="611035" y="292100"/>
                </a:lnTo>
                <a:lnTo>
                  <a:pt x="611289" y="293370"/>
                </a:lnTo>
                <a:lnTo>
                  <a:pt x="614095" y="292100"/>
                </a:lnTo>
                <a:close/>
              </a:path>
              <a:path w="1214754" h="727710">
                <a:moveTo>
                  <a:pt x="614502" y="291909"/>
                </a:moveTo>
                <a:lnTo>
                  <a:pt x="614095" y="292100"/>
                </a:lnTo>
                <a:lnTo>
                  <a:pt x="614222" y="292100"/>
                </a:lnTo>
                <a:lnTo>
                  <a:pt x="614502" y="291909"/>
                </a:lnTo>
                <a:close/>
              </a:path>
              <a:path w="1214754" h="727710">
                <a:moveTo>
                  <a:pt x="616877" y="713549"/>
                </a:moveTo>
                <a:lnTo>
                  <a:pt x="616178" y="715010"/>
                </a:lnTo>
                <a:lnTo>
                  <a:pt x="616673" y="715010"/>
                </a:lnTo>
                <a:lnTo>
                  <a:pt x="616775" y="714476"/>
                </a:lnTo>
                <a:lnTo>
                  <a:pt x="616877" y="713549"/>
                </a:lnTo>
                <a:close/>
              </a:path>
              <a:path w="1214754" h="727710">
                <a:moveTo>
                  <a:pt x="617156" y="290830"/>
                </a:moveTo>
                <a:lnTo>
                  <a:pt x="613486" y="289560"/>
                </a:lnTo>
                <a:lnTo>
                  <a:pt x="616178" y="290830"/>
                </a:lnTo>
                <a:lnTo>
                  <a:pt x="614502" y="291909"/>
                </a:lnTo>
                <a:lnTo>
                  <a:pt x="616915" y="290830"/>
                </a:lnTo>
                <a:lnTo>
                  <a:pt x="617156" y="290830"/>
                </a:lnTo>
                <a:close/>
              </a:path>
              <a:path w="1214754" h="727710">
                <a:moveTo>
                  <a:pt x="618629" y="244068"/>
                </a:moveTo>
                <a:lnTo>
                  <a:pt x="617893" y="244551"/>
                </a:lnTo>
                <a:lnTo>
                  <a:pt x="615442" y="245287"/>
                </a:lnTo>
                <a:lnTo>
                  <a:pt x="614705" y="245287"/>
                </a:lnTo>
                <a:lnTo>
                  <a:pt x="613727" y="245541"/>
                </a:lnTo>
                <a:lnTo>
                  <a:pt x="613486" y="245541"/>
                </a:lnTo>
                <a:lnTo>
                  <a:pt x="613486" y="245287"/>
                </a:lnTo>
                <a:lnTo>
                  <a:pt x="612749" y="245287"/>
                </a:lnTo>
                <a:lnTo>
                  <a:pt x="612749" y="244805"/>
                </a:lnTo>
                <a:lnTo>
                  <a:pt x="612267" y="244805"/>
                </a:lnTo>
                <a:lnTo>
                  <a:pt x="611771" y="245046"/>
                </a:lnTo>
                <a:lnTo>
                  <a:pt x="611035" y="245046"/>
                </a:lnTo>
                <a:lnTo>
                  <a:pt x="611035" y="245287"/>
                </a:lnTo>
                <a:lnTo>
                  <a:pt x="612267" y="245541"/>
                </a:lnTo>
                <a:lnTo>
                  <a:pt x="613981" y="245783"/>
                </a:lnTo>
                <a:lnTo>
                  <a:pt x="614895" y="245541"/>
                </a:lnTo>
                <a:lnTo>
                  <a:pt x="617651" y="244805"/>
                </a:lnTo>
                <a:lnTo>
                  <a:pt x="618629" y="244068"/>
                </a:lnTo>
                <a:close/>
              </a:path>
              <a:path w="1214754" h="727710">
                <a:moveTo>
                  <a:pt x="619239" y="238760"/>
                </a:moveTo>
                <a:lnTo>
                  <a:pt x="618134" y="238760"/>
                </a:lnTo>
                <a:lnTo>
                  <a:pt x="617880" y="239077"/>
                </a:lnTo>
                <a:lnTo>
                  <a:pt x="619239" y="238760"/>
                </a:lnTo>
                <a:close/>
              </a:path>
              <a:path w="1214754" h="727710">
                <a:moveTo>
                  <a:pt x="620090" y="238544"/>
                </a:moveTo>
                <a:lnTo>
                  <a:pt x="619239" y="238760"/>
                </a:lnTo>
                <a:lnTo>
                  <a:pt x="619848" y="238760"/>
                </a:lnTo>
                <a:lnTo>
                  <a:pt x="620090" y="238544"/>
                </a:lnTo>
                <a:close/>
              </a:path>
              <a:path w="1214754" h="727710">
                <a:moveTo>
                  <a:pt x="620293" y="238506"/>
                </a:moveTo>
                <a:lnTo>
                  <a:pt x="620090" y="238544"/>
                </a:lnTo>
                <a:lnTo>
                  <a:pt x="620293" y="238506"/>
                </a:lnTo>
                <a:close/>
              </a:path>
              <a:path w="1214754" h="727710">
                <a:moveTo>
                  <a:pt x="623773" y="448310"/>
                </a:moveTo>
                <a:lnTo>
                  <a:pt x="623519" y="448310"/>
                </a:lnTo>
                <a:lnTo>
                  <a:pt x="623417" y="449389"/>
                </a:lnTo>
                <a:lnTo>
                  <a:pt x="623773" y="448310"/>
                </a:lnTo>
                <a:close/>
              </a:path>
              <a:path w="1214754" h="727710">
                <a:moveTo>
                  <a:pt x="626211" y="450850"/>
                </a:moveTo>
                <a:lnTo>
                  <a:pt x="625970" y="450850"/>
                </a:lnTo>
                <a:lnTo>
                  <a:pt x="626211" y="451218"/>
                </a:lnTo>
                <a:lnTo>
                  <a:pt x="626211" y="450850"/>
                </a:lnTo>
                <a:close/>
              </a:path>
              <a:path w="1214754" h="727710">
                <a:moveTo>
                  <a:pt x="626872" y="303199"/>
                </a:moveTo>
                <a:lnTo>
                  <a:pt x="626706" y="303098"/>
                </a:lnTo>
                <a:lnTo>
                  <a:pt x="626211" y="303530"/>
                </a:lnTo>
                <a:lnTo>
                  <a:pt x="626872" y="303199"/>
                </a:lnTo>
                <a:close/>
              </a:path>
              <a:path w="1214754" h="727710">
                <a:moveTo>
                  <a:pt x="627849" y="346608"/>
                </a:moveTo>
                <a:lnTo>
                  <a:pt x="626948" y="345440"/>
                </a:lnTo>
                <a:lnTo>
                  <a:pt x="625487" y="347980"/>
                </a:lnTo>
                <a:lnTo>
                  <a:pt x="627849" y="346608"/>
                </a:lnTo>
                <a:close/>
              </a:path>
              <a:path w="1214754" h="727710">
                <a:moveTo>
                  <a:pt x="629158" y="300990"/>
                </a:moveTo>
                <a:lnTo>
                  <a:pt x="625233" y="302260"/>
                </a:lnTo>
                <a:lnTo>
                  <a:pt x="626706" y="303098"/>
                </a:lnTo>
                <a:lnTo>
                  <a:pt x="629158" y="300990"/>
                </a:lnTo>
                <a:close/>
              </a:path>
              <a:path w="1214754" h="727710">
                <a:moveTo>
                  <a:pt x="629754" y="347814"/>
                </a:moveTo>
                <a:lnTo>
                  <a:pt x="627926" y="346710"/>
                </a:lnTo>
                <a:lnTo>
                  <a:pt x="629399" y="347980"/>
                </a:lnTo>
                <a:lnTo>
                  <a:pt x="629754" y="347814"/>
                </a:lnTo>
                <a:close/>
              </a:path>
              <a:path w="1214754" h="727710">
                <a:moveTo>
                  <a:pt x="629894" y="345440"/>
                </a:moveTo>
                <a:lnTo>
                  <a:pt x="627849" y="346608"/>
                </a:lnTo>
                <a:lnTo>
                  <a:pt x="629894" y="345440"/>
                </a:lnTo>
                <a:close/>
              </a:path>
              <a:path w="1214754" h="727710">
                <a:moveTo>
                  <a:pt x="631355" y="453390"/>
                </a:moveTo>
                <a:lnTo>
                  <a:pt x="628662" y="450850"/>
                </a:lnTo>
                <a:lnTo>
                  <a:pt x="629793" y="452018"/>
                </a:lnTo>
                <a:lnTo>
                  <a:pt x="631355" y="453390"/>
                </a:lnTo>
                <a:close/>
              </a:path>
              <a:path w="1214754" h="727710">
                <a:moveTo>
                  <a:pt x="633641" y="396798"/>
                </a:moveTo>
                <a:lnTo>
                  <a:pt x="633310" y="396240"/>
                </a:lnTo>
                <a:lnTo>
                  <a:pt x="632333" y="396240"/>
                </a:lnTo>
                <a:lnTo>
                  <a:pt x="633641" y="396798"/>
                </a:lnTo>
                <a:close/>
              </a:path>
              <a:path w="1214754" h="727710">
                <a:moveTo>
                  <a:pt x="633996" y="706882"/>
                </a:moveTo>
                <a:lnTo>
                  <a:pt x="633552" y="705548"/>
                </a:lnTo>
                <a:lnTo>
                  <a:pt x="633310" y="707390"/>
                </a:lnTo>
                <a:lnTo>
                  <a:pt x="633996" y="706882"/>
                </a:lnTo>
                <a:close/>
              </a:path>
              <a:path w="1214754" h="727710">
                <a:moveTo>
                  <a:pt x="635025" y="706120"/>
                </a:moveTo>
                <a:lnTo>
                  <a:pt x="633996" y="706882"/>
                </a:lnTo>
                <a:lnTo>
                  <a:pt x="635025" y="709930"/>
                </a:lnTo>
                <a:lnTo>
                  <a:pt x="635025" y="706120"/>
                </a:lnTo>
                <a:close/>
              </a:path>
              <a:path w="1214754" h="727710">
                <a:moveTo>
                  <a:pt x="635025" y="416560"/>
                </a:moveTo>
                <a:lnTo>
                  <a:pt x="631850" y="415290"/>
                </a:lnTo>
                <a:lnTo>
                  <a:pt x="633806" y="416560"/>
                </a:lnTo>
                <a:lnTo>
                  <a:pt x="635025" y="416560"/>
                </a:lnTo>
                <a:close/>
              </a:path>
              <a:path w="1214754" h="727710">
                <a:moveTo>
                  <a:pt x="635279" y="397510"/>
                </a:moveTo>
                <a:lnTo>
                  <a:pt x="633641" y="396798"/>
                </a:lnTo>
                <a:lnTo>
                  <a:pt x="633933" y="397306"/>
                </a:lnTo>
                <a:lnTo>
                  <a:pt x="635279" y="397510"/>
                </a:lnTo>
                <a:close/>
              </a:path>
              <a:path w="1214754" h="727710">
                <a:moveTo>
                  <a:pt x="637476" y="414020"/>
                </a:moveTo>
                <a:lnTo>
                  <a:pt x="636866" y="412750"/>
                </a:lnTo>
                <a:lnTo>
                  <a:pt x="634288" y="412750"/>
                </a:lnTo>
                <a:lnTo>
                  <a:pt x="637476" y="414020"/>
                </a:lnTo>
                <a:close/>
              </a:path>
              <a:path w="1214754" h="727710">
                <a:moveTo>
                  <a:pt x="639432" y="412750"/>
                </a:moveTo>
                <a:lnTo>
                  <a:pt x="639267" y="412445"/>
                </a:lnTo>
                <a:lnTo>
                  <a:pt x="636257" y="411480"/>
                </a:lnTo>
                <a:lnTo>
                  <a:pt x="636866" y="412750"/>
                </a:lnTo>
                <a:lnTo>
                  <a:pt x="639432" y="412750"/>
                </a:lnTo>
                <a:close/>
              </a:path>
              <a:path w="1214754" h="727710">
                <a:moveTo>
                  <a:pt x="639749" y="12204"/>
                </a:moveTo>
                <a:lnTo>
                  <a:pt x="638695" y="11430"/>
                </a:lnTo>
                <a:lnTo>
                  <a:pt x="638733" y="11658"/>
                </a:lnTo>
                <a:lnTo>
                  <a:pt x="639686" y="12700"/>
                </a:lnTo>
                <a:lnTo>
                  <a:pt x="639749" y="12204"/>
                </a:lnTo>
                <a:close/>
              </a:path>
              <a:path w="1214754" h="727710">
                <a:moveTo>
                  <a:pt x="690727" y="57150"/>
                </a:moveTo>
                <a:lnTo>
                  <a:pt x="689864" y="57150"/>
                </a:lnTo>
                <a:lnTo>
                  <a:pt x="688886" y="58420"/>
                </a:lnTo>
                <a:lnTo>
                  <a:pt x="688949" y="58559"/>
                </a:lnTo>
                <a:lnTo>
                  <a:pt x="689381" y="58420"/>
                </a:lnTo>
                <a:lnTo>
                  <a:pt x="690727" y="57150"/>
                </a:lnTo>
                <a:close/>
              </a:path>
              <a:path w="1214754" h="727710">
                <a:moveTo>
                  <a:pt x="692073" y="55880"/>
                </a:moveTo>
                <a:lnTo>
                  <a:pt x="690727" y="57150"/>
                </a:lnTo>
                <a:lnTo>
                  <a:pt x="692073" y="55880"/>
                </a:lnTo>
                <a:close/>
              </a:path>
              <a:path w="1214754" h="727710">
                <a:moveTo>
                  <a:pt x="697052" y="181051"/>
                </a:moveTo>
                <a:lnTo>
                  <a:pt x="696709" y="180860"/>
                </a:lnTo>
                <a:lnTo>
                  <a:pt x="695985" y="181610"/>
                </a:lnTo>
                <a:lnTo>
                  <a:pt x="697052" y="181051"/>
                </a:lnTo>
                <a:close/>
              </a:path>
              <a:path w="1214754" h="727710">
                <a:moveTo>
                  <a:pt x="698195" y="193040"/>
                </a:moveTo>
                <a:lnTo>
                  <a:pt x="697649" y="193040"/>
                </a:lnTo>
                <a:lnTo>
                  <a:pt x="694537" y="194754"/>
                </a:lnTo>
                <a:lnTo>
                  <a:pt x="694702" y="195033"/>
                </a:lnTo>
                <a:lnTo>
                  <a:pt x="697687" y="194068"/>
                </a:lnTo>
                <a:lnTo>
                  <a:pt x="698195" y="193040"/>
                </a:lnTo>
                <a:close/>
              </a:path>
              <a:path w="1214754" h="727710">
                <a:moveTo>
                  <a:pt x="708228" y="204470"/>
                </a:moveTo>
                <a:lnTo>
                  <a:pt x="707732" y="204470"/>
                </a:lnTo>
                <a:lnTo>
                  <a:pt x="706272" y="205105"/>
                </a:lnTo>
                <a:lnTo>
                  <a:pt x="708228" y="204470"/>
                </a:lnTo>
                <a:close/>
              </a:path>
              <a:path w="1214754" h="727710">
                <a:moveTo>
                  <a:pt x="709447" y="69850"/>
                </a:moveTo>
                <a:lnTo>
                  <a:pt x="709206" y="69850"/>
                </a:lnTo>
                <a:lnTo>
                  <a:pt x="709434" y="69913"/>
                </a:lnTo>
                <a:close/>
              </a:path>
              <a:path w="1214754" h="727710">
                <a:moveTo>
                  <a:pt x="710552" y="212090"/>
                </a:moveTo>
                <a:lnTo>
                  <a:pt x="710425" y="212090"/>
                </a:lnTo>
                <a:lnTo>
                  <a:pt x="709701" y="213347"/>
                </a:lnTo>
                <a:lnTo>
                  <a:pt x="710552" y="212090"/>
                </a:lnTo>
                <a:close/>
              </a:path>
              <a:path w="1214754" h="727710">
                <a:moveTo>
                  <a:pt x="711898" y="69850"/>
                </a:moveTo>
                <a:lnTo>
                  <a:pt x="710425" y="68580"/>
                </a:lnTo>
                <a:lnTo>
                  <a:pt x="709447" y="66040"/>
                </a:lnTo>
                <a:lnTo>
                  <a:pt x="707491" y="68580"/>
                </a:lnTo>
                <a:lnTo>
                  <a:pt x="709447" y="69850"/>
                </a:lnTo>
                <a:lnTo>
                  <a:pt x="711898" y="69850"/>
                </a:lnTo>
                <a:close/>
              </a:path>
              <a:path w="1214754" h="727710">
                <a:moveTo>
                  <a:pt x="712965" y="685800"/>
                </a:moveTo>
                <a:lnTo>
                  <a:pt x="712635" y="685165"/>
                </a:lnTo>
                <a:lnTo>
                  <a:pt x="712635" y="685800"/>
                </a:lnTo>
                <a:lnTo>
                  <a:pt x="712965" y="685800"/>
                </a:lnTo>
                <a:close/>
              </a:path>
              <a:path w="1214754" h="727710">
                <a:moveTo>
                  <a:pt x="713117" y="212090"/>
                </a:moveTo>
                <a:lnTo>
                  <a:pt x="711403" y="210820"/>
                </a:lnTo>
                <a:lnTo>
                  <a:pt x="710552" y="212090"/>
                </a:lnTo>
                <a:lnTo>
                  <a:pt x="713117" y="212090"/>
                </a:lnTo>
                <a:close/>
              </a:path>
              <a:path w="1214754" h="727710">
                <a:moveTo>
                  <a:pt x="714590" y="687070"/>
                </a:moveTo>
                <a:lnTo>
                  <a:pt x="713613" y="685800"/>
                </a:lnTo>
                <a:lnTo>
                  <a:pt x="712965" y="685800"/>
                </a:lnTo>
                <a:lnTo>
                  <a:pt x="713613" y="687070"/>
                </a:lnTo>
                <a:lnTo>
                  <a:pt x="714590" y="687070"/>
                </a:lnTo>
                <a:close/>
              </a:path>
              <a:path w="1214754" h="727710">
                <a:moveTo>
                  <a:pt x="720445" y="402805"/>
                </a:moveTo>
                <a:lnTo>
                  <a:pt x="720217" y="402590"/>
                </a:lnTo>
                <a:lnTo>
                  <a:pt x="719493" y="402590"/>
                </a:lnTo>
                <a:lnTo>
                  <a:pt x="720445" y="402805"/>
                </a:lnTo>
                <a:close/>
              </a:path>
              <a:path w="1214754" h="727710">
                <a:moveTo>
                  <a:pt x="736409" y="569849"/>
                </a:moveTo>
                <a:lnTo>
                  <a:pt x="735888" y="568960"/>
                </a:lnTo>
                <a:lnTo>
                  <a:pt x="735330" y="569074"/>
                </a:lnTo>
                <a:lnTo>
                  <a:pt x="736409" y="569849"/>
                </a:lnTo>
                <a:close/>
              </a:path>
              <a:path w="1214754" h="727710">
                <a:moveTo>
                  <a:pt x="751928" y="558952"/>
                </a:moveTo>
                <a:lnTo>
                  <a:pt x="751306" y="558800"/>
                </a:lnTo>
                <a:lnTo>
                  <a:pt x="751763" y="559168"/>
                </a:lnTo>
                <a:lnTo>
                  <a:pt x="751928" y="558952"/>
                </a:lnTo>
                <a:close/>
              </a:path>
              <a:path w="1214754" h="727710">
                <a:moveTo>
                  <a:pt x="753859" y="554228"/>
                </a:moveTo>
                <a:lnTo>
                  <a:pt x="753275" y="553720"/>
                </a:lnTo>
                <a:lnTo>
                  <a:pt x="753021" y="553720"/>
                </a:lnTo>
                <a:lnTo>
                  <a:pt x="753859" y="554228"/>
                </a:lnTo>
                <a:close/>
              </a:path>
              <a:path w="1214754" h="727710">
                <a:moveTo>
                  <a:pt x="756450" y="557669"/>
                </a:moveTo>
                <a:lnTo>
                  <a:pt x="753999" y="556679"/>
                </a:lnTo>
                <a:lnTo>
                  <a:pt x="756208" y="559866"/>
                </a:lnTo>
                <a:lnTo>
                  <a:pt x="756450" y="557669"/>
                </a:lnTo>
                <a:close/>
              </a:path>
              <a:path w="1214754" h="727710">
                <a:moveTo>
                  <a:pt x="757186" y="556260"/>
                </a:moveTo>
                <a:lnTo>
                  <a:pt x="753859" y="554228"/>
                </a:lnTo>
                <a:lnTo>
                  <a:pt x="754735" y="554990"/>
                </a:lnTo>
                <a:lnTo>
                  <a:pt x="754494" y="556260"/>
                </a:lnTo>
                <a:lnTo>
                  <a:pt x="757186" y="556260"/>
                </a:lnTo>
                <a:close/>
              </a:path>
              <a:path w="1214754" h="727710">
                <a:moveTo>
                  <a:pt x="771626" y="547624"/>
                </a:moveTo>
                <a:lnTo>
                  <a:pt x="771385" y="546646"/>
                </a:lnTo>
                <a:lnTo>
                  <a:pt x="770902" y="545909"/>
                </a:lnTo>
                <a:lnTo>
                  <a:pt x="770902" y="545172"/>
                </a:lnTo>
                <a:lnTo>
                  <a:pt x="770166" y="545426"/>
                </a:lnTo>
                <a:lnTo>
                  <a:pt x="769670" y="545909"/>
                </a:lnTo>
                <a:lnTo>
                  <a:pt x="771626" y="547624"/>
                </a:lnTo>
                <a:close/>
              </a:path>
              <a:path w="1214754" h="727710">
                <a:moveTo>
                  <a:pt x="772363" y="541020"/>
                </a:moveTo>
                <a:lnTo>
                  <a:pt x="771385" y="538480"/>
                </a:lnTo>
                <a:lnTo>
                  <a:pt x="769912" y="541020"/>
                </a:lnTo>
                <a:lnTo>
                  <a:pt x="772363" y="541020"/>
                </a:lnTo>
                <a:close/>
              </a:path>
              <a:path w="1214754" h="727710">
                <a:moveTo>
                  <a:pt x="780694" y="58420"/>
                </a:moveTo>
                <a:lnTo>
                  <a:pt x="778725" y="59690"/>
                </a:lnTo>
                <a:lnTo>
                  <a:pt x="777748" y="58420"/>
                </a:lnTo>
                <a:lnTo>
                  <a:pt x="777011" y="62230"/>
                </a:lnTo>
                <a:lnTo>
                  <a:pt x="779462" y="59690"/>
                </a:lnTo>
                <a:lnTo>
                  <a:pt x="780694" y="58420"/>
                </a:lnTo>
                <a:close/>
              </a:path>
              <a:path w="1214754" h="727710">
                <a:moveTo>
                  <a:pt x="800023" y="637540"/>
                </a:moveTo>
                <a:lnTo>
                  <a:pt x="798474" y="634847"/>
                </a:lnTo>
                <a:lnTo>
                  <a:pt x="798804" y="636270"/>
                </a:lnTo>
                <a:lnTo>
                  <a:pt x="798512" y="637006"/>
                </a:lnTo>
                <a:lnTo>
                  <a:pt x="800023" y="637540"/>
                </a:lnTo>
                <a:close/>
              </a:path>
              <a:path w="1214754" h="727710">
                <a:moveTo>
                  <a:pt x="813498" y="626110"/>
                </a:moveTo>
                <a:lnTo>
                  <a:pt x="811530" y="623570"/>
                </a:lnTo>
                <a:lnTo>
                  <a:pt x="811530" y="624840"/>
                </a:lnTo>
                <a:lnTo>
                  <a:pt x="811364" y="624662"/>
                </a:lnTo>
                <a:lnTo>
                  <a:pt x="749604" y="624662"/>
                </a:lnTo>
                <a:lnTo>
                  <a:pt x="749604" y="638810"/>
                </a:lnTo>
                <a:lnTo>
                  <a:pt x="747153" y="638810"/>
                </a:lnTo>
                <a:lnTo>
                  <a:pt x="747636" y="641350"/>
                </a:lnTo>
                <a:lnTo>
                  <a:pt x="745439" y="641350"/>
                </a:lnTo>
                <a:lnTo>
                  <a:pt x="745439" y="640080"/>
                </a:lnTo>
                <a:lnTo>
                  <a:pt x="744943" y="638810"/>
                </a:lnTo>
                <a:lnTo>
                  <a:pt x="745921" y="638810"/>
                </a:lnTo>
                <a:lnTo>
                  <a:pt x="746417" y="637540"/>
                </a:lnTo>
                <a:lnTo>
                  <a:pt x="746658" y="637540"/>
                </a:lnTo>
                <a:lnTo>
                  <a:pt x="749604" y="638810"/>
                </a:lnTo>
                <a:lnTo>
                  <a:pt x="749604" y="624662"/>
                </a:lnTo>
                <a:lnTo>
                  <a:pt x="662940" y="624662"/>
                </a:lnTo>
                <a:lnTo>
                  <a:pt x="662940" y="681990"/>
                </a:lnTo>
                <a:lnTo>
                  <a:pt x="662444" y="684530"/>
                </a:lnTo>
                <a:lnTo>
                  <a:pt x="662444" y="687070"/>
                </a:lnTo>
                <a:lnTo>
                  <a:pt x="660095" y="687070"/>
                </a:lnTo>
                <a:lnTo>
                  <a:pt x="660095" y="700557"/>
                </a:lnTo>
                <a:lnTo>
                  <a:pt x="659015" y="699770"/>
                </a:lnTo>
                <a:lnTo>
                  <a:pt x="659015" y="697230"/>
                </a:lnTo>
                <a:lnTo>
                  <a:pt x="660095" y="700557"/>
                </a:lnTo>
                <a:lnTo>
                  <a:pt x="660095" y="687070"/>
                </a:lnTo>
                <a:lnTo>
                  <a:pt x="659511" y="687070"/>
                </a:lnTo>
                <a:lnTo>
                  <a:pt x="658698" y="684530"/>
                </a:lnTo>
                <a:lnTo>
                  <a:pt x="658291" y="683260"/>
                </a:lnTo>
                <a:lnTo>
                  <a:pt x="659752" y="681990"/>
                </a:lnTo>
                <a:lnTo>
                  <a:pt x="662940" y="681990"/>
                </a:lnTo>
                <a:lnTo>
                  <a:pt x="662940" y="624662"/>
                </a:lnTo>
                <a:lnTo>
                  <a:pt x="652894" y="624662"/>
                </a:lnTo>
                <a:lnTo>
                  <a:pt x="652894" y="661670"/>
                </a:lnTo>
                <a:lnTo>
                  <a:pt x="652894" y="666750"/>
                </a:lnTo>
                <a:lnTo>
                  <a:pt x="649719" y="665480"/>
                </a:lnTo>
                <a:lnTo>
                  <a:pt x="649719" y="664210"/>
                </a:lnTo>
                <a:lnTo>
                  <a:pt x="649719" y="662940"/>
                </a:lnTo>
                <a:lnTo>
                  <a:pt x="648246" y="664210"/>
                </a:lnTo>
                <a:lnTo>
                  <a:pt x="649719" y="661670"/>
                </a:lnTo>
                <a:lnTo>
                  <a:pt x="652894" y="661670"/>
                </a:lnTo>
                <a:lnTo>
                  <a:pt x="652894" y="624662"/>
                </a:lnTo>
                <a:lnTo>
                  <a:pt x="606628" y="624662"/>
                </a:lnTo>
                <a:lnTo>
                  <a:pt x="606628" y="648970"/>
                </a:lnTo>
                <a:lnTo>
                  <a:pt x="606386" y="650240"/>
                </a:lnTo>
                <a:lnTo>
                  <a:pt x="604431" y="650240"/>
                </a:lnTo>
                <a:lnTo>
                  <a:pt x="602716" y="655320"/>
                </a:lnTo>
                <a:lnTo>
                  <a:pt x="600506" y="654050"/>
                </a:lnTo>
                <a:lnTo>
                  <a:pt x="600024" y="652780"/>
                </a:lnTo>
                <a:lnTo>
                  <a:pt x="599528" y="651510"/>
                </a:lnTo>
                <a:lnTo>
                  <a:pt x="601738" y="651510"/>
                </a:lnTo>
                <a:lnTo>
                  <a:pt x="602221" y="650240"/>
                </a:lnTo>
                <a:lnTo>
                  <a:pt x="604431" y="650240"/>
                </a:lnTo>
                <a:lnTo>
                  <a:pt x="603199" y="648970"/>
                </a:lnTo>
                <a:lnTo>
                  <a:pt x="603453" y="647700"/>
                </a:lnTo>
                <a:lnTo>
                  <a:pt x="605409" y="647700"/>
                </a:lnTo>
                <a:lnTo>
                  <a:pt x="606628" y="648970"/>
                </a:lnTo>
                <a:lnTo>
                  <a:pt x="606628" y="624662"/>
                </a:lnTo>
                <a:lnTo>
                  <a:pt x="584847" y="624662"/>
                </a:lnTo>
                <a:lnTo>
                  <a:pt x="584847" y="689610"/>
                </a:lnTo>
                <a:lnTo>
                  <a:pt x="584352" y="689610"/>
                </a:lnTo>
                <a:lnTo>
                  <a:pt x="583869" y="688340"/>
                </a:lnTo>
                <a:lnTo>
                  <a:pt x="584847" y="689610"/>
                </a:lnTo>
                <a:lnTo>
                  <a:pt x="584847" y="624662"/>
                </a:lnTo>
                <a:lnTo>
                  <a:pt x="545922" y="624662"/>
                </a:lnTo>
                <a:lnTo>
                  <a:pt x="545922" y="716280"/>
                </a:lnTo>
                <a:lnTo>
                  <a:pt x="544207" y="716280"/>
                </a:lnTo>
                <a:lnTo>
                  <a:pt x="543966" y="715010"/>
                </a:lnTo>
                <a:lnTo>
                  <a:pt x="544207" y="713740"/>
                </a:lnTo>
                <a:lnTo>
                  <a:pt x="545185" y="715010"/>
                </a:lnTo>
                <a:lnTo>
                  <a:pt x="545922" y="716280"/>
                </a:lnTo>
                <a:lnTo>
                  <a:pt x="545922" y="624662"/>
                </a:lnTo>
                <a:lnTo>
                  <a:pt x="537591" y="624662"/>
                </a:lnTo>
                <a:lnTo>
                  <a:pt x="537591" y="684530"/>
                </a:lnTo>
                <a:lnTo>
                  <a:pt x="536130" y="687070"/>
                </a:lnTo>
                <a:lnTo>
                  <a:pt x="534174" y="687070"/>
                </a:lnTo>
                <a:lnTo>
                  <a:pt x="533438" y="685800"/>
                </a:lnTo>
                <a:lnTo>
                  <a:pt x="533184" y="684530"/>
                </a:lnTo>
                <a:lnTo>
                  <a:pt x="537591" y="684530"/>
                </a:lnTo>
                <a:lnTo>
                  <a:pt x="537591" y="624662"/>
                </a:lnTo>
                <a:lnTo>
                  <a:pt x="514578" y="624662"/>
                </a:lnTo>
                <a:lnTo>
                  <a:pt x="514578" y="717550"/>
                </a:lnTo>
                <a:lnTo>
                  <a:pt x="511314" y="714159"/>
                </a:lnTo>
                <a:lnTo>
                  <a:pt x="511530" y="713740"/>
                </a:lnTo>
                <a:lnTo>
                  <a:pt x="512749" y="711200"/>
                </a:lnTo>
                <a:lnTo>
                  <a:pt x="513359" y="709930"/>
                </a:lnTo>
                <a:lnTo>
                  <a:pt x="514464" y="712216"/>
                </a:lnTo>
                <a:lnTo>
                  <a:pt x="514578" y="717550"/>
                </a:lnTo>
                <a:lnTo>
                  <a:pt x="514578" y="624662"/>
                </a:lnTo>
                <a:lnTo>
                  <a:pt x="483006" y="624662"/>
                </a:lnTo>
                <a:lnTo>
                  <a:pt x="483006" y="695960"/>
                </a:lnTo>
                <a:lnTo>
                  <a:pt x="479336" y="694690"/>
                </a:lnTo>
                <a:lnTo>
                  <a:pt x="479577" y="692150"/>
                </a:lnTo>
                <a:lnTo>
                  <a:pt x="483006" y="695960"/>
                </a:lnTo>
                <a:lnTo>
                  <a:pt x="483006" y="624662"/>
                </a:lnTo>
                <a:lnTo>
                  <a:pt x="468312" y="624662"/>
                </a:lnTo>
                <a:lnTo>
                  <a:pt x="468312" y="628650"/>
                </a:lnTo>
                <a:lnTo>
                  <a:pt x="468312" y="629920"/>
                </a:lnTo>
                <a:lnTo>
                  <a:pt x="466598" y="629920"/>
                </a:lnTo>
                <a:lnTo>
                  <a:pt x="466598" y="628650"/>
                </a:lnTo>
                <a:lnTo>
                  <a:pt x="468312" y="628650"/>
                </a:lnTo>
                <a:lnTo>
                  <a:pt x="468312" y="624662"/>
                </a:lnTo>
                <a:lnTo>
                  <a:pt x="450202" y="624662"/>
                </a:lnTo>
                <a:lnTo>
                  <a:pt x="450202" y="636270"/>
                </a:lnTo>
                <a:lnTo>
                  <a:pt x="450202" y="638810"/>
                </a:lnTo>
                <a:lnTo>
                  <a:pt x="448246" y="641350"/>
                </a:lnTo>
                <a:lnTo>
                  <a:pt x="448322" y="640080"/>
                </a:lnTo>
                <a:lnTo>
                  <a:pt x="448487" y="637540"/>
                </a:lnTo>
                <a:lnTo>
                  <a:pt x="445795" y="637540"/>
                </a:lnTo>
                <a:lnTo>
                  <a:pt x="446036" y="636270"/>
                </a:lnTo>
                <a:lnTo>
                  <a:pt x="450202" y="636270"/>
                </a:lnTo>
                <a:lnTo>
                  <a:pt x="450202" y="624662"/>
                </a:lnTo>
                <a:lnTo>
                  <a:pt x="434047" y="624662"/>
                </a:lnTo>
                <a:lnTo>
                  <a:pt x="434047" y="689610"/>
                </a:lnTo>
                <a:lnTo>
                  <a:pt x="431355" y="693420"/>
                </a:lnTo>
                <a:lnTo>
                  <a:pt x="431838" y="690880"/>
                </a:lnTo>
                <a:lnTo>
                  <a:pt x="432333" y="689610"/>
                </a:lnTo>
                <a:lnTo>
                  <a:pt x="434047" y="689610"/>
                </a:lnTo>
                <a:lnTo>
                  <a:pt x="434047" y="624662"/>
                </a:lnTo>
                <a:lnTo>
                  <a:pt x="428663" y="624662"/>
                </a:lnTo>
                <a:lnTo>
                  <a:pt x="428663" y="624840"/>
                </a:lnTo>
                <a:lnTo>
                  <a:pt x="427431" y="626110"/>
                </a:lnTo>
                <a:lnTo>
                  <a:pt x="426948" y="626110"/>
                </a:lnTo>
                <a:lnTo>
                  <a:pt x="425970" y="627367"/>
                </a:lnTo>
                <a:lnTo>
                  <a:pt x="426453" y="626110"/>
                </a:lnTo>
                <a:lnTo>
                  <a:pt x="426453" y="624840"/>
                </a:lnTo>
                <a:lnTo>
                  <a:pt x="428663" y="624840"/>
                </a:lnTo>
                <a:lnTo>
                  <a:pt x="428663" y="624662"/>
                </a:lnTo>
                <a:lnTo>
                  <a:pt x="425932" y="624662"/>
                </a:lnTo>
                <a:lnTo>
                  <a:pt x="425932" y="627418"/>
                </a:lnTo>
                <a:lnTo>
                  <a:pt x="424980" y="628650"/>
                </a:lnTo>
                <a:lnTo>
                  <a:pt x="424738" y="628650"/>
                </a:lnTo>
                <a:lnTo>
                  <a:pt x="425932" y="627418"/>
                </a:lnTo>
                <a:lnTo>
                  <a:pt x="425932" y="624662"/>
                </a:lnTo>
                <a:lnTo>
                  <a:pt x="424256" y="624662"/>
                </a:lnTo>
                <a:lnTo>
                  <a:pt x="424256" y="687070"/>
                </a:lnTo>
                <a:lnTo>
                  <a:pt x="423519" y="688340"/>
                </a:lnTo>
                <a:lnTo>
                  <a:pt x="423024" y="689610"/>
                </a:lnTo>
                <a:lnTo>
                  <a:pt x="422046" y="689610"/>
                </a:lnTo>
                <a:lnTo>
                  <a:pt x="422783" y="687070"/>
                </a:lnTo>
                <a:lnTo>
                  <a:pt x="424256" y="687070"/>
                </a:lnTo>
                <a:lnTo>
                  <a:pt x="424256" y="624662"/>
                </a:lnTo>
                <a:lnTo>
                  <a:pt x="389001" y="624662"/>
                </a:lnTo>
                <a:lnTo>
                  <a:pt x="389001" y="673100"/>
                </a:lnTo>
                <a:lnTo>
                  <a:pt x="388023" y="674370"/>
                </a:lnTo>
                <a:lnTo>
                  <a:pt x="387286" y="675640"/>
                </a:lnTo>
                <a:lnTo>
                  <a:pt x="386791" y="675640"/>
                </a:lnTo>
                <a:lnTo>
                  <a:pt x="387286" y="674370"/>
                </a:lnTo>
                <a:lnTo>
                  <a:pt x="387769" y="673100"/>
                </a:lnTo>
                <a:lnTo>
                  <a:pt x="389001" y="673100"/>
                </a:lnTo>
                <a:lnTo>
                  <a:pt x="389001" y="624662"/>
                </a:lnTo>
                <a:lnTo>
                  <a:pt x="295021" y="624662"/>
                </a:lnTo>
                <a:lnTo>
                  <a:pt x="294081" y="624662"/>
                </a:lnTo>
                <a:lnTo>
                  <a:pt x="289852" y="628650"/>
                </a:lnTo>
                <a:lnTo>
                  <a:pt x="294043" y="629729"/>
                </a:lnTo>
                <a:lnTo>
                  <a:pt x="294982" y="624903"/>
                </a:lnTo>
                <a:lnTo>
                  <a:pt x="298907" y="626110"/>
                </a:lnTo>
                <a:lnTo>
                  <a:pt x="295287" y="629678"/>
                </a:lnTo>
                <a:lnTo>
                  <a:pt x="300621" y="627380"/>
                </a:lnTo>
                <a:lnTo>
                  <a:pt x="302336" y="631190"/>
                </a:lnTo>
                <a:lnTo>
                  <a:pt x="302336" y="632460"/>
                </a:lnTo>
                <a:lnTo>
                  <a:pt x="299885" y="632460"/>
                </a:lnTo>
                <a:lnTo>
                  <a:pt x="298665" y="633730"/>
                </a:lnTo>
                <a:lnTo>
                  <a:pt x="303568" y="633730"/>
                </a:lnTo>
                <a:lnTo>
                  <a:pt x="304050" y="638810"/>
                </a:lnTo>
                <a:lnTo>
                  <a:pt x="307962" y="638810"/>
                </a:lnTo>
                <a:lnTo>
                  <a:pt x="307479" y="640080"/>
                </a:lnTo>
                <a:lnTo>
                  <a:pt x="308216" y="640080"/>
                </a:lnTo>
                <a:lnTo>
                  <a:pt x="307962" y="641350"/>
                </a:lnTo>
                <a:lnTo>
                  <a:pt x="310172" y="638810"/>
                </a:lnTo>
                <a:lnTo>
                  <a:pt x="309194" y="638810"/>
                </a:lnTo>
                <a:lnTo>
                  <a:pt x="311391" y="635000"/>
                </a:lnTo>
                <a:lnTo>
                  <a:pt x="317550" y="633768"/>
                </a:lnTo>
                <a:lnTo>
                  <a:pt x="316636" y="635000"/>
                </a:lnTo>
                <a:lnTo>
                  <a:pt x="316382" y="636270"/>
                </a:lnTo>
                <a:lnTo>
                  <a:pt x="315722" y="638810"/>
                </a:lnTo>
                <a:lnTo>
                  <a:pt x="311645" y="642620"/>
                </a:lnTo>
                <a:lnTo>
                  <a:pt x="313842" y="642620"/>
                </a:lnTo>
                <a:lnTo>
                  <a:pt x="315061" y="640080"/>
                </a:lnTo>
                <a:lnTo>
                  <a:pt x="315061" y="641350"/>
                </a:lnTo>
                <a:lnTo>
                  <a:pt x="314579" y="642620"/>
                </a:lnTo>
                <a:lnTo>
                  <a:pt x="312369" y="643890"/>
                </a:lnTo>
                <a:lnTo>
                  <a:pt x="315556" y="643890"/>
                </a:lnTo>
                <a:lnTo>
                  <a:pt x="317030" y="641350"/>
                </a:lnTo>
                <a:lnTo>
                  <a:pt x="318744" y="642620"/>
                </a:lnTo>
                <a:lnTo>
                  <a:pt x="317766" y="643890"/>
                </a:lnTo>
                <a:lnTo>
                  <a:pt x="317030" y="643890"/>
                </a:lnTo>
                <a:lnTo>
                  <a:pt x="315556" y="645160"/>
                </a:lnTo>
                <a:lnTo>
                  <a:pt x="318490" y="643890"/>
                </a:lnTo>
                <a:lnTo>
                  <a:pt x="321183" y="641350"/>
                </a:lnTo>
                <a:lnTo>
                  <a:pt x="321919" y="643890"/>
                </a:lnTo>
                <a:lnTo>
                  <a:pt x="321437" y="643890"/>
                </a:lnTo>
                <a:lnTo>
                  <a:pt x="320700" y="645160"/>
                </a:lnTo>
                <a:lnTo>
                  <a:pt x="320459" y="645160"/>
                </a:lnTo>
                <a:lnTo>
                  <a:pt x="321919" y="646430"/>
                </a:lnTo>
                <a:lnTo>
                  <a:pt x="324129" y="645160"/>
                </a:lnTo>
                <a:lnTo>
                  <a:pt x="326085" y="645160"/>
                </a:lnTo>
                <a:lnTo>
                  <a:pt x="328282" y="643890"/>
                </a:lnTo>
                <a:lnTo>
                  <a:pt x="329996" y="643890"/>
                </a:lnTo>
                <a:lnTo>
                  <a:pt x="330492" y="646430"/>
                </a:lnTo>
                <a:lnTo>
                  <a:pt x="325589" y="651510"/>
                </a:lnTo>
                <a:lnTo>
                  <a:pt x="329996" y="648970"/>
                </a:lnTo>
                <a:lnTo>
                  <a:pt x="326821" y="654050"/>
                </a:lnTo>
                <a:lnTo>
                  <a:pt x="329514" y="654050"/>
                </a:lnTo>
                <a:lnTo>
                  <a:pt x="330492" y="651510"/>
                </a:lnTo>
                <a:lnTo>
                  <a:pt x="331711" y="651510"/>
                </a:lnTo>
                <a:lnTo>
                  <a:pt x="335381" y="648970"/>
                </a:lnTo>
                <a:lnTo>
                  <a:pt x="335635" y="651510"/>
                </a:lnTo>
                <a:lnTo>
                  <a:pt x="333184" y="652780"/>
                </a:lnTo>
                <a:lnTo>
                  <a:pt x="336359" y="654050"/>
                </a:lnTo>
                <a:lnTo>
                  <a:pt x="336118" y="651510"/>
                </a:lnTo>
                <a:lnTo>
                  <a:pt x="339305" y="648970"/>
                </a:lnTo>
                <a:lnTo>
                  <a:pt x="340283" y="645160"/>
                </a:lnTo>
                <a:lnTo>
                  <a:pt x="341020" y="647700"/>
                </a:lnTo>
                <a:lnTo>
                  <a:pt x="340283" y="647700"/>
                </a:lnTo>
                <a:lnTo>
                  <a:pt x="342239" y="648970"/>
                </a:lnTo>
                <a:lnTo>
                  <a:pt x="341020" y="651510"/>
                </a:lnTo>
                <a:lnTo>
                  <a:pt x="342734" y="650240"/>
                </a:lnTo>
                <a:lnTo>
                  <a:pt x="344690" y="648970"/>
                </a:lnTo>
                <a:lnTo>
                  <a:pt x="344690" y="651510"/>
                </a:lnTo>
                <a:lnTo>
                  <a:pt x="343954" y="652780"/>
                </a:lnTo>
                <a:lnTo>
                  <a:pt x="340766" y="656590"/>
                </a:lnTo>
                <a:lnTo>
                  <a:pt x="340283" y="657860"/>
                </a:lnTo>
                <a:lnTo>
                  <a:pt x="343712" y="654050"/>
                </a:lnTo>
                <a:lnTo>
                  <a:pt x="344195" y="659130"/>
                </a:lnTo>
                <a:lnTo>
                  <a:pt x="345401" y="657948"/>
                </a:lnTo>
                <a:lnTo>
                  <a:pt x="345173" y="659130"/>
                </a:lnTo>
                <a:lnTo>
                  <a:pt x="347332" y="656082"/>
                </a:lnTo>
                <a:lnTo>
                  <a:pt x="347865" y="655548"/>
                </a:lnTo>
                <a:lnTo>
                  <a:pt x="347865" y="657860"/>
                </a:lnTo>
                <a:lnTo>
                  <a:pt x="347624" y="657860"/>
                </a:lnTo>
                <a:lnTo>
                  <a:pt x="346163" y="660400"/>
                </a:lnTo>
                <a:lnTo>
                  <a:pt x="347624" y="661670"/>
                </a:lnTo>
                <a:lnTo>
                  <a:pt x="349021" y="655320"/>
                </a:lnTo>
                <a:lnTo>
                  <a:pt x="349300" y="654050"/>
                </a:lnTo>
                <a:lnTo>
                  <a:pt x="349580" y="652780"/>
                </a:lnTo>
                <a:lnTo>
                  <a:pt x="350075" y="657860"/>
                </a:lnTo>
                <a:lnTo>
                  <a:pt x="349580" y="657860"/>
                </a:lnTo>
                <a:lnTo>
                  <a:pt x="348856" y="659130"/>
                </a:lnTo>
                <a:lnTo>
                  <a:pt x="350316" y="661670"/>
                </a:lnTo>
                <a:lnTo>
                  <a:pt x="354723" y="659130"/>
                </a:lnTo>
                <a:lnTo>
                  <a:pt x="355701" y="661670"/>
                </a:lnTo>
                <a:lnTo>
                  <a:pt x="353428" y="667562"/>
                </a:lnTo>
                <a:lnTo>
                  <a:pt x="354723" y="668020"/>
                </a:lnTo>
                <a:lnTo>
                  <a:pt x="361340" y="665480"/>
                </a:lnTo>
                <a:lnTo>
                  <a:pt x="363537" y="668020"/>
                </a:lnTo>
                <a:lnTo>
                  <a:pt x="363296" y="666750"/>
                </a:lnTo>
                <a:lnTo>
                  <a:pt x="364223" y="665480"/>
                </a:lnTo>
                <a:lnTo>
                  <a:pt x="367944" y="660400"/>
                </a:lnTo>
                <a:lnTo>
                  <a:pt x="363537" y="671830"/>
                </a:lnTo>
                <a:lnTo>
                  <a:pt x="365785" y="670166"/>
                </a:lnTo>
                <a:lnTo>
                  <a:pt x="364845" y="671969"/>
                </a:lnTo>
                <a:lnTo>
                  <a:pt x="366229" y="674370"/>
                </a:lnTo>
                <a:lnTo>
                  <a:pt x="370154" y="673100"/>
                </a:lnTo>
                <a:lnTo>
                  <a:pt x="374561" y="671830"/>
                </a:lnTo>
                <a:lnTo>
                  <a:pt x="373087" y="674370"/>
                </a:lnTo>
                <a:lnTo>
                  <a:pt x="373570" y="675640"/>
                </a:lnTo>
                <a:lnTo>
                  <a:pt x="375780" y="676910"/>
                </a:lnTo>
                <a:lnTo>
                  <a:pt x="376758" y="678180"/>
                </a:lnTo>
                <a:lnTo>
                  <a:pt x="378231" y="676910"/>
                </a:lnTo>
                <a:lnTo>
                  <a:pt x="378714" y="676910"/>
                </a:lnTo>
                <a:lnTo>
                  <a:pt x="379691" y="674370"/>
                </a:lnTo>
                <a:lnTo>
                  <a:pt x="378968" y="680720"/>
                </a:lnTo>
                <a:lnTo>
                  <a:pt x="381901" y="680720"/>
                </a:lnTo>
                <a:lnTo>
                  <a:pt x="387286" y="678180"/>
                </a:lnTo>
                <a:lnTo>
                  <a:pt x="390220" y="676910"/>
                </a:lnTo>
                <a:lnTo>
                  <a:pt x="389978" y="683260"/>
                </a:lnTo>
                <a:lnTo>
                  <a:pt x="389483" y="681990"/>
                </a:lnTo>
                <a:lnTo>
                  <a:pt x="388023" y="684530"/>
                </a:lnTo>
                <a:lnTo>
                  <a:pt x="391198" y="684530"/>
                </a:lnTo>
                <a:lnTo>
                  <a:pt x="392671" y="683260"/>
                </a:lnTo>
                <a:lnTo>
                  <a:pt x="393280" y="681990"/>
                </a:lnTo>
                <a:lnTo>
                  <a:pt x="393890" y="680720"/>
                </a:lnTo>
                <a:lnTo>
                  <a:pt x="393166" y="681990"/>
                </a:lnTo>
                <a:lnTo>
                  <a:pt x="393649" y="678180"/>
                </a:lnTo>
                <a:lnTo>
                  <a:pt x="394868" y="676910"/>
                </a:lnTo>
                <a:lnTo>
                  <a:pt x="396582" y="675640"/>
                </a:lnTo>
                <a:lnTo>
                  <a:pt x="397319" y="675640"/>
                </a:lnTo>
                <a:lnTo>
                  <a:pt x="394868" y="678180"/>
                </a:lnTo>
                <a:lnTo>
                  <a:pt x="394868" y="683260"/>
                </a:lnTo>
                <a:lnTo>
                  <a:pt x="395122" y="681990"/>
                </a:lnTo>
                <a:lnTo>
                  <a:pt x="395859" y="681990"/>
                </a:lnTo>
                <a:lnTo>
                  <a:pt x="396341" y="680720"/>
                </a:lnTo>
                <a:lnTo>
                  <a:pt x="395363" y="687070"/>
                </a:lnTo>
                <a:lnTo>
                  <a:pt x="397446" y="680720"/>
                </a:lnTo>
                <a:lnTo>
                  <a:pt x="399529" y="674370"/>
                </a:lnTo>
                <a:lnTo>
                  <a:pt x="400011" y="678180"/>
                </a:lnTo>
                <a:lnTo>
                  <a:pt x="399034" y="680720"/>
                </a:lnTo>
                <a:lnTo>
                  <a:pt x="400265" y="679450"/>
                </a:lnTo>
                <a:lnTo>
                  <a:pt x="401967" y="678180"/>
                </a:lnTo>
                <a:lnTo>
                  <a:pt x="402704" y="678180"/>
                </a:lnTo>
                <a:lnTo>
                  <a:pt x="401764" y="682066"/>
                </a:lnTo>
                <a:lnTo>
                  <a:pt x="404329" y="678180"/>
                </a:lnTo>
                <a:lnTo>
                  <a:pt x="405155" y="676910"/>
                </a:lnTo>
                <a:lnTo>
                  <a:pt x="404672" y="681990"/>
                </a:lnTo>
                <a:lnTo>
                  <a:pt x="402958" y="681990"/>
                </a:lnTo>
                <a:lnTo>
                  <a:pt x="401967" y="683260"/>
                </a:lnTo>
                <a:lnTo>
                  <a:pt x="401612" y="687070"/>
                </a:lnTo>
                <a:lnTo>
                  <a:pt x="401967" y="687070"/>
                </a:lnTo>
                <a:lnTo>
                  <a:pt x="405726" y="687070"/>
                </a:lnTo>
                <a:lnTo>
                  <a:pt x="407276" y="684530"/>
                </a:lnTo>
                <a:lnTo>
                  <a:pt x="410540" y="684530"/>
                </a:lnTo>
                <a:lnTo>
                  <a:pt x="413232" y="681990"/>
                </a:lnTo>
                <a:lnTo>
                  <a:pt x="408584" y="688340"/>
                </a:lnTo>
                <a:lnTo>
                  <a:pt x="411518" y="685800"/>
                </a:lnTo>
                <a:lnTo>
                  <a:pt x="409676" y="690575"/>
                </a:lnTo>
                <a:lnTo>
                  <a:pt x="409752" y="692658"/>
                </a:lnTo>
                <a:lnTo>
                  <a:pt x="410057" y="693420"/>
                </a:lnTo>
                <a:lnTo>
                  <a:pt x="409321" y="694690"/>
                </a:lnTo>
                <a:lnTo>
                  <a:pt x="411772" y="692150"/>
                </a:lnTo>
                <a:lnTo>
                  <a:pt x="410057" y="698500"/>
                </a:lnTo>
                <a:lnTo>
                  <a:pt x="413473" y="693420"/>
                </a:lnTo>
                <a:lnTo>
                  <a:pt x="412991" y="695960"/>
                </a:lnTo>
                <a:lnTo>
                  <a:pt x="413613" y="695490"/>
                </a:lnTo>
                <a:lnTo>
                  <a:pt x="414210" y="693420"/>
                </a:lnTo>
                <a:lnTo>
                  <a:pt x="415188" y="692150"/>
                </a:lnTo>
                <a:lnTo>
                  <a:pt x="416166" y="690880"/>
                </a:lnTo>
                <a:lnTo>
                  <a:pt x="416902" y="693420"/>
                </a:lnTo>
                <a:lnTo>
                  <a:pt x="418871" y="697230"/>
                </a:lnTo>
                <a:lnTo>
                  <a:pt x="420090" y="698500"/>
                </a:lnTo>
                <a:lnTo>
                  <a:pt x="422783" y="695960"/>
                </a:lnTo>
                <a:lnTo>
                  <a:pt x="426212" y="693420"/>
                </a:lnTo>
                <a:lnTo>
                  <a:pt x="427520" y="690880"/>
                </a:lnTo>
                <a:lnTo>
                  <a:pt x="428167" y="689610"/>
                </a:lnTo>
                <a:lnTo>
                  <a:pt x="430860" y="687070"/>
                </a:lnTo>
                <a:lnTo>
                  <a:pt x="431101" y="687070"/>
                </a:lnTo>
                <a:lnTo>
                  <a:pt x="431355" y="688340"/>
                </a:lnTo>
                <a:lnTo>
                  <a:pt x="431596" y="688340"/>
                </a:lnTo>
                <a:lnTo>
                  <a:pt x="431355" y="689610"/>
                </a:lnTo>
                <a:lnTo>
                  <a:pt x="429387" y="692150"/>
                </a:lnTo>
                <a:lnTo>
                  <a:pt x="430123" y="694690"/>
                </a:lnTo>
                <a:lnTo>
                  <a:pt x="431355" y="694690"/>
                </a:lnTo>
                <a:lnTo>
                  <a:pt x="433070" y="693420"/>
                </a:lnTo>
                <a:lnTo>
                  <a:pt x="432333" y="694690"/>
                </a:lnTo>
                <a:lnTo>
                  <a:pt x="432333" y="697230"/>
                </a:lnTo>
                <a:lnTo>
                  <a:pt x="433552" y="697230"/>
                </a:lnTo>
                <a:lnTo>
                  <a:pt x="434047" y="694690"/>
                </a:lnTo>
                <a:lnTo>
                  <a:pt x="433552" y="694690"/>
                </a:lnTo>
                <a:lnTo>
                  <a:pt x="434428" y="692658"/>
                </a:lnTo>
                <a:lnTo>
                  <a:pt x="434530" y="692150"/>
                </a:lnTo>
                <a:lnTo>
                  <a:pt x="434581" y="692315"/>
                </a:lnTo>
                <a:lnTo>
                  <a:pt x="434657" y="692150"/>
                </a:lnTo>
                <a:lnTo>
                  <a:pt x="435762" y="689610"/>
                </a:lnTo>
                <a:lnTo>
                  <a:pt x="438023" y="690143"/>
                </a:lnTo>
                <a:lnTo>
                  <a:pt x="435267" y="694690"/>
                </a:lnTo>
                <a:lnTo>
                  <a:pt x="434530" y="695960"/>
                </a:lnTo>
                <a:lnTo>
                  <a:pt x="432574" y="701040"/>
                </a:lnTo>
                <a:lnTo>
                  <a:pt x="434289" y="699770"/>
                </a:lnTo>
                <a:lnTo>
                  <a:pt x="436245" y="697230"/>
                </a:lnTo>
                <a:lnTo>
                  <a:pt x="437959" y="695960"/>
                </a:lnTo>
                <a:lnTo>
                  <a:pt x="439178" y="694690"/>
                </a:lnTo>
                <a:lnTo>
                  <a:pt x="439864" y="690575"/>
                </a:lnTo>
                <a:lnTo>
                  <a:pt x="451916" y="693420"/>
                </a:lnTo>
                <a:lnTo>
                  <a:pt x="449961" y="699770"/>
                </a:lnTo>
                <a:lnTo>
                  <a:pt x="447509" y="706120"/>
                </a:lnTo>
                <a:lnTo>
                  <a:pt x="449465" y="712470"/>
                </a:lnTo>
                <a:lnTo>
                  <a:pt x="452653" y="708660"/>
                </a:lnTo>
                <a:lnTo>
                  <a:pt x="452653" y="712216"/>
                </a:lnTo>
                <a:lnTo>
                  <a:pt x="453631" y="711200"/>
                </a:lnTo>
                <a:lnTo>
                  <a:pt x="453428" y="712216"/>
                </a:lnTo>
                <a:lnTo>
                  <a:pt x="453529" y="714476"/>
                </a:lnTo>
                <a:lnTo>
                  <a:pt x="453631" y="715010"/>
                </a:lnTo>
                <a:lnTo>
                  <a:pt x="455828" y="711200"/>
                </a:lnTo>
                <a:lnTo>
                  <a:pt x="457301" y="708660"/>
                </a:lnTo>
                <a:lnTo>
                  <a:pt x="457225" y="709383"/>
                </a:lnTo>
                <a:lnTo>
                  <a:pt x="457784" y="708660"/>
                </a:lnTo>
                <a:lnTo>
                  <a:pt x="458774" y="707390"/>
                </a:lnTo>
                <a:lnTo>
                  <a:pt x="459016" y="711200"/>
                </a:lnTo>
                <a:lnTo>
                  <a:pt x="458279" y="713740"/>
                </a:lnTo>
                <a:lnTo>
                  <a:pt x="459994" y="711200"/>
                </a:lnTo>
                <a:lnTo>
                  <a:pt x="459994" y="712470"/>
                </a:lnTo>
                <a:lnTo>
                  <a:pt x="461708" y="715010"/>
                </a:lnTo>
                <a:lnTo>
                  <a:pt x="462927" y="711200"/>
                </a:lnTo>
                <a:lnTo>
                  <a:pt x="463181" y="715010"/>
                </a:lnTo>
                <a:lnTo>
                  <a:pt x="465924" y="711200"/>
                </a:lnTo>
                <a:lnTo>
                  <a:pt x="466852" y="709930"/>
                </a:lnTo>
                <a:lnTo>
                  <a:pt x="465378" y="717550"/>
                </a:lnTo>
                <a:lnTo>
                  <a:pt x="468312" y="712470"/>
                </a:lnTo>
                <a:lnTo>
                  <a:pt x="469544" y="712470"/>
                </a:lnTo>
                <a:lnTo>
                  <a:pt x="468642" y="716280"/>
                </a:lnTo>
                <a:lnTo>
                  <a:pt x="469849" y="716280"/>
                </a:lnTo>
                <a:lnTo>
                  <a:pt x="471335" y="717550"/>
                </a:lnTo>
                <a:lnTo>
                  <a:pt x="471258" y="722630"/>
                </a:lnTo>
                <a:lnTo>
                  <a:pt x="473951" y="715010"/>
                </a:lnTo>
                <a:lnTo>
                  <a:pt x="476885" y="720090"/>
                </a:lnTo>
                <a:lnTo>
                  <a:pt x="479742" y="716661"/>
                </a:lnTo>
                <a:lnTo>
                  <a:pt x="479577" y="717550"/>
                </a:lnTo>
                <a:lnTo>
                  <a:pt x="479336" y="717550"/>
                </a:lnTo>
                <a:lnTo>
                  <a:pt x="480555" y="718820"/>
                </a:lnTo>
                <a:lnTo>
                  <a:pt x="480555" y="721360"/>
                </a:lnTo>
                <a:lnTo>
                  <a:pt x="481291" y="722630"/>
                </a:lnTo>
                <a:lnTo>
                  <a:pt x="482269" y="716280"/>
                </a:lnTo>
                <a:lnTo>
                  <a:pt x="484720" y="715010"/>
                </a:lnTo>
                <a:lnTo>
                  <a:pt x="485863" y="712470"/>
                </a:lnTo>
                <a:lnTo>
                  <a:pt x="486435" y="711200"/>
                </a:lnTo>
                <a:lnTo>
                  <a:pt x="487413" y="717550"/>
                </a:lnTo>
                <a:lnTo>
                  <a:pt x="484479" y="718820"/>
                </a:lnTo>
                <a:lnTo>
                  <a:pt x="484225" y="723900"/>
                </a:lnTo>
                <a:lnTo>
                  <a:pt x="484962" y="718820"/>
                </a:lnTo>
                <a:lnTo>
                  <a:pt x="487895" y="720090"/>
                </a:lnTo>
                <a:lnTo>
                  <a:pt x="487895" y="718820"/>
                </a:lnTo>
                <a:lnTo>
                  <a:pt x="487895" y="715010"/>
                </a:lnTo>
                <a:lnTo>
                  <a:pt x="488632" y="718820"/>
                </a:lnTo>
                <a:lnTo>
                  <a:pt x="488873" y="717550"/>
                </a:lnTo>
                <a:lnTo>
                  <a:pt x="488873" y="722630"/>
                </a:lnTo>
                <a:lnTo>
                  <a:pt x="489699" y="717550"/>
                </a:lnTo>
                <a:lnTo>
                  <a:pt x="490105" y="715010"/>
                </a:lnTo>
                <a:lnTo>
                  <a:pt x="490347" y="721360"/>
                </a:lnTo>
                <a:lnTo>
                  <a:pt x="492061" y="716280"/>
                </a:lnTo>
                <a:lnTo>
                  <a:pt x="493534" y="721360"/>
                </a:lnTo>
                <a:lnTo>
                  <a:pt x="491578" y="723900"/>
                </a:lnTo>
                <a:lnTo>
                  <a:pt x="494017" y="721360"/>
                </a:lnTo>
                <a:lnTo>
                  <a:pt x="494360" y="722503"/>
                </a:lnTo>
                <a:lnTo>
                  <a:pt x="494271" y="721360"/>
                </a:lnTo>
                <a:lnTo>
                  <a:pt x="494995" y="717550"/>
                </a:lnTo>
                <a:lnTo>
                  <a:pt x="497687" y="716280"/>
                </a:lnTo>
                <a:lnTo>
                  <a:pt x="495731" y="722630"/>
                </a:lnTo>
                <a:lnTo>
                  <a:pt x="496227" y="725170"/>
                </a:lnTo>
                <a:lnTo>
                  <a:pt x="497941" y="723900"/>
                </a:lnTo>
                <a:lnTo>
                  <a:pt x="499656" y="718820"/>
                </a:lnTo>
                <a:lnTo>
                  <a:pt x="500875" y="718820"/>
                </a:lnTo>
                <a:lnTo>
                  <a:pt x="500875" y="720090"/>
                </a:lnTo>
                <a:lnTo>
                  <a:pt x="501116" y="720090"/>
                </a:lnTo>
                <a:lnTo>
                  <a:pt x="500634" y="721360"/>
                </a:lnTo>
                <a:lnTo>
                  <a:pt x="502094" y="718820"/>
                </a:lnTo>
                <a:lnTo>
                  <a:pt x="502831" y="717550"/>
                </a:lnTo>
                <a:lnTo>
                  <a:pt x="505777" y="721360"/>
                </a:lnTo>
                <a:lnTo>
                  <a:pt x="507428" y="717550"/>
                </a:lnTo>
                <a:lnTo>
                  <a:pt x="507974" y="716280"/>
                </a:lnTo>
                <a:lnTo>
                  <a:pt x="508215" y="717550"/>
                </a:lnTo>
                <a:lnTo>
                  <a:pt x="508215" y="716280"/>
                </a:lnTo>
                <a:lnTo>
                  <a:pt x="508215" y="715010"/>
                </a:lnTo>
                <a:lnTo>
                  <a:pt x="508215" y="711200"/>
                </a:lnTo>
                <a:lnTo>
                  <a:pt x="508469" y="709930"/>
                </a:lnTo>
                <a:lnTo>
                  <a:pt x="509447" y="709930"/>
                </a:lnTo>
                <a:lnTo>
                  <a:pt x="510095" y="707390"/>
                </a:lnTo>
                <a:lnTo>
                  <a:pt x="510425" y="706120"/>
                </a:lnTo>
                <a:lnTo>
                  <a:pt x="510425" y="709930"/>
                </a:lnTo>
                <a:lnTo>
                  <a:pt x="509930" y="709930"/>
                </a:lnTo>
                <a:lnTo>
                  <a:pt x="509447" y="712470"/>
                </a:lnTo>
                <a:lnTo>
                  <a:pt x="510425" y="711200"/>
                </a:lnTo>
                <a:lnTo>
                  <a:pt x="510794" y="715073"/>
                </a:lnTo>
                <a:lnTo>
                  <a:pt x="511162" y="714476"/>
                </a:lnTo>
                <a:lnTo>
                  <a:pt x="512622" y="718820"/>
                </a:lnTo>
                <a:lnTo>
                  <a:pt x="510425" y="716280"/>
                </a:lnTo>
                <a:lnTo>
                  <a:pt x="510730" y="720090"/>
                </a:lnTo>
                <a:lnTo>
                  <a:pt x="510273" y="720090"/>
                </a:lnTo>
                <a:lnTo>
                  <a:pt x="509765" y="721360"/>
                </a:lnTo>
                <a:lnTo>
                  <a:pt x="509930" y="725170"/>
                </a:lnTo>
                <a:lnTo>
                  <a:pt x="512876" y="726440"/>
                </a:lnTo>
                <a:lnTo>
                  <a:pt x="513600" y="722630"/>
                </a:lnTo>
                <a:lnTo>
                  <a:pt x="516547" y="723900"/>
                </a:lnTo>
                <a:lnTo>
                  <a:pt x="516915" y="722630"/>
                </a:lnTo>
                <a:lnTo>
                  <a:pt x="517283" y="721360"/>
                </a:lnTo>
                <a:lnTo>
                  <a:pt x="516547" y="720090"/>
                </a:lnTo>
                <a:lnTo>
                  <a:pt x="516915" y="718820"/>
                </a:lnTo>
                <a:lnTo>
                  <a:pt x="517283" y="717550"/>
                </a:lnTo>
                <a:lnTo>
                  <a:pt x="519645" y="717550"/>
                </a:lnTo>
                <a:lnTo>
                  <a:pt x="520827" y="721360"/>
                </a:lnTo>
                <a:lnTo>
                  <a:pt x="521817" y="725170"/>
                </a:lnTo>
                <a:lnTo>
                  <a:pt x="523646" y="723900"/>
                </a:lnTo>
                <a:lnTo>
                  <a:pt x="524611" y="720128"/>
                </a:lnTo>
                <a:lnTo>
                  <a:pt x="525106" y="713740"/>
                </a:lnTo>
                <a:lnTo>
                  <a:pt x="527316" y="717550"/>
                </a:lnTo>
                <a:lnTo>
                  <a:pt x="526338" y="722630"/>
                </a:lnTo>
                <a:lnTo>
                  <a:pt x="529272" y="723900"/>
                </a:lnTo>
                <a:lnTo>
                  <a:pt x="528904" y="720509"/>
                </a:lnTo>
                <a:lnTo>
                  <a:pt x="528777" y="720090"/>
                </a:lnTo>
                <a:lnTo>
                  <a:pt x="528713" y="718820"/>
                </a:lnTo>
                <a:lnTo>
                  <a:pt x="528294" y="715010"/>
                </a:lnTo>
                <a:lnTo>
                  <a:pt x="530783" y="718223"/>
                </a:lnTo>
                <a:lnTo>
                  <a:pt x="530745" y="717550"/>
                </a:lnTo>
                <a:lnTo>
                  <a:pt x="532206" y="717550"/>
                </a:lnTo>
                <a:lnTo>
                  <a:pt x="532460" y="722630"/>
                </a:lnTo>
                <a:lnTo>
                  <a:pt x="535635" y="722630"/>
                </a:lnTo>
                <a:lnTo>
                  <a:pt x="539064" y="718820"/>
                </a:lnTo>
                <a:lnTo>
                  <a:pt x="542493" y="717550"/>
                </a:lnTo>
                <a:lnTo>
                  <a:pt x="541756" y="721360"/>
                </a:lnTo>
                <a:lnTo>
                  <a:pt x="542493" y="722630"/>
                </a:lnTo>
                <a:lnTo>
                  <a:pt x="546900" y="720090"/>
                </a:lnTo>
                <a:lnTo>
                  <a:pt x="551789" y="722630"/>
                </a:lnTo>
                <a:lnTo>
                  <a:pt x="556450" y="725170"/>
                </a:lnTo>
                <a:lnTo>
                  <a:pt x="557911" y="721360"/>
                </a:lnTo>
                <a:lnTo>
                  <a:pt x="558406" y="721360"/>
                </a:lnTo>
                <a:lnTo>
                  <a:pt x="558647" y="720090"/>
                </a:lnTo>
                <a:lnTo>
                  <a:pt x="558888" y="718820"/>
                </a:lnTo>
                <a:lnTo>
                  <a:pt x="559879" y="718820"/>
                </a:lnTo>
                <a:lnTo>
                  <a:pt x="560362" y="721360"/>
                </a:lnTo>
                <a:lnTo>
                  <a:pt x="559879" y="722630"/>
                </a:lnTo>
                <a:lnTo>
                  <a:pt x="562571" y="718820"/>
                </a:lnTo>
                <a:lnTo>
                  <a:pt x="567461" y="713740"/>
                </a:lnTo>
                <a:lnTo>
                  <a:pt x="570890" y="718820"/>
                </a:lnTo>
                <a:lnTo>
                  <a:pt x="570395" y="720090"/>
                </a:lnTo>
                <a:lnTo>
                  <a:pt x="573087" y="721360"/>
                </a:lnTo>
                <a:lnTo>
                  <a:pt x="572439" y="713740"/>
                </a:lnTo>
                <a:lnTo>
                  <a:pt x="572109" y="709930"/>
                </a:lnTo>
                <a:lnTo>
                  <a:pt x="574802" y="713740"/>
                </a:lnTo>
                <a:lnTo>
                  <a:pt x="574662" y="714476"/>
                </a:lnTo>
                <a:lnTo>
                  <a:pt x="574700" y="715073"/>
                </a:lnTo>
                <a:lnTo>
                  <a:pt x="577253" y="716280"/>
                </a:lnTo>
                <a:lnTo>
                  <a:pt x="579945" y="715010"/>
                </a:lnTo>
                <a:lnTo>
                  <a:pt x="587286" y="715010"/>
                </a:lnTo>
                <a:lnTo>
                  <a:pt x="589737" y="717550"/>
                </a:lnTo>
                <a:lnTo>
                  <a:pt x="590461" y="715010"/>
                </a:lnTo>
                <a:lnTo>
                  <a:pt x="593839" y="715010"/>
                </a:lnTo>
                <a:lnTo>
                  <a:pt x="594144" y="711200"/>
                </a:lnTo>
                <a:lnTo>
                  <a:pt x="597814" y="715010"/>
                </a:lnTo>
                <a:lnTo>
                  <a:pt x="597090" y="716280"/>
                </a:lnTo>
                <a:lnTo>
                  <a:pt x="601738" y="718820"/>
                </a:lnTo>
                <a:lnTo>
                  <a:pt x="602957" y="720090"/>
                </a:lnTo>
                <a:lnTo>
                  <a:pt x="602475" y="713740"/>
                </a:lnTo>
                <a:lnTo>
                  <a:pt x="603694" y="712470"/>
                </a:lnTo>
                <a:lnTo>
                  <a:pt x="604672" y="717550"/>
                </a:lnTo>
                <a:lnTo>
                  <a:pt x="605459" y="712470"/>
                </a:lnTo>
                <a:lnTo>
                  <a:pt x="605650" y="711200"/>
                </a:lnTo>
                <a:lnTo>
                  <a:pt x="607606" y="717550"/>
                </a:lnTo>
                <a:lnTo>
                  <a:pt x="608584" y="716280"/>
                </a:lnTo>
                <a:lnTo>
                  <a:pt x="608101" y="716280"/>
                </a:lnTo>
                <a:lnTo>
                  <a:pt x="607123" y="713740"/>
                </a:lnTo>
                <a:lnTo>
                  <a:pt x="606920" y="712724"/>
                </a:lnTo>
                <a:lnTo>
                  <a:pt x="606933" y="712368"/>
                </a:lnTo>
                <a:lnTo>
                  <a:pt x="607606" y="711200"/>
                </a:lnTo>
                <a:lnTo>
                  <a:pt x="608342" y="709930"/>
                </a:lnTo>
                <a:lnTo>
                  <a:pt x="612267" y="715010"/>
                </a:lnTo>
                <a:lnTo>
                  <a:pt x="612749" y="717550"/>
                </a:lnTo>
                <a:lnTo>
                  <a:pt x="616673" y="712470"/>
                </a:lnTo>
                <a:lnTo>
                  <a:pt x="616877" y="713549"/>
                </a:lnTo>
                <a:lnTo>
                  <a:pt x="617397" y="712470"/>
                </a:lnTo>
                <a:lnTo>
                  <a:pt x="617397" y="721360"/>
                </a:lnTo>
                <a:lnTo>
                  <a:pt x="618629" y="716280"/>
                </a:lnTo>
                <a:lnTo>
                  <a:pt x="618248" y="715289"/>
                </a:lnTo>
                <a:lnTo>
                  <a:pt x="618134" y="712470"/>
                </a:lnTo>
                <a:lnTo>
                  <a:pt x="619848" y="715010"/>
                </a:lnTo>
                <a:lnTo>
                  <a:pt x="622541" y="715010"/>
                </a:lnTo>
                <a:lnTo>
                  <a:pt x="624255" y="712470"/>
                </a:lnTo>
                <a:lnTo>
                  <a:pt x="624497" y="716280"/>
                </a:lnTo>
                <a:lnTo>
                  <a:pt x="628180" y="716280"/>
                </a:lnTo>
                <a:lnTo>
                  <a:pt x="633310" y="712470"/>
                </a:lnTo>
                <a:lnTo>
                  <a:pt x="635279" y="712470"/>
                </a:lnTo>
                <a:lnTo>
                  <a:pt x="633564" y="711200"/>
                </a:lnTo>
                <a:lnTo>
                  <a:pt x="632828" y="707390"/>
                </a:lnTo>
                <a:lnTo>
                  <a:pt x="632587" y="706120"/>
                </a:lnTo>
                <a:lnTo>
                  <a:pt x="632333" y="704850"/>
                </a:lnTo>
                <a:lnTo>
                  <a:pt x="633310" y="704850"/>
                </a:lnTo>
                <a:lnTo>
                  <a:pt x="633552" y="705548"/>
                </a:lnTo>
                <a:lnTo>
                  <a:pt x="633641" y="704850"/>
                </a:lnTo>
                <a:lnTo>
                  <a:pt x="633806" y="703580"/>
                </a:lnTo>
                <a:lnTo>
                  <a:pt x="635279" y="703580"/>
                </a:lnTo>
                <a:lnTo>
                  <a:pt x="636257" y="708660"/>
                </a:lnTo>
                <a:lnTo>
                  <a:pt x="635762" y="711200"/>
                </a:lnTo>
                <a:lnTo>
                  <a:pt x="636993" y="708660"/>
                </a:lnTo>
                <a:lnTo>
                  <a:pt x="637476" y="709930"/>
                </a:lnTo>
                <a:lnTo>
                  <a:pt x="637235" y="711200"/>
                </a:lnTo>
                <a:lnTo>
                  <a:pt x="637717" y="712470"/>
                </a:lnTo>
                <a:lnTo>
                  <a:pt x="637717" y="709930"/>
                </a:lnTo>
                <a:lnTo>
                  <a:pt x="642124" y="717550"/>
                </a:lnTo>
                <a:lnTo>
                  <a:pt x="641642" y="711200"/>
                </a:lnTo>
                <a:lnTo>
                  <a:pt x="642124" y="712470"/>
                </a:lnTo>
                <a:lnTo>
                  <a:pt x="646049" y="712470"/>
                </a:lnTo>
                <a:lnTo>
                  <a:pt x="646658" y="711200"/>
                </a:lnTo>
                <a:lnTo>
                  <a:pt x="647268" y="709930"/>
                </a:lnTo>
                <a:lnTo>
                  <a:pt x="650455" y="708660"/>
                </a:lnTo>
                <a:lnTo>
                  <a:pt x="649224" y="704850"/>
                </a:lnTo>
                <a:lnTo>
                  <a:pt x="650697" y="704850"/>
                </a:lnTo>
                <a:lnTo>
                  <a:pt x="650697" y="703580"/>
                </a:lnTo>
                <a:lnTo>
                  <a:pt x="650697" y="701040"/>
                </a:lnTo>
                <a:lnTo>
                  <a:pt x="653389" y="702310"/>
                </a:lnTo>
                <a:lnTo>
                  <a:pt x="656818" y="704850"/>
                </a:lnTo>
                <a:lnTo>
                  <a:pt x="659511" y="703580"/>
                </a:lnTo>
                <a:lnTo>
                  <a:pt x="660730" y="701040"/>
                </a:lnTo>
                <a:lnTo>
                  <a:pt x="660539" y="700887"/>
                </a:lnTo>
                <a:lnTo>
                  <a:pt x="662940" y="699770"/>
                </a:lnTo>
                <a:lnTo>
                  <a:pt x="662444" y="702310"/>
                </a:lnTo>
                <a:lnTo>
                  <a:pt x="665391" y="701040"/>
                </a:lnTo>
                <a:lnTo>
                  <a:pt x="666369" y="701040"/>
                </a:lnTo>
                <a:lnTo>
                  <a:pt x="667156" y="699770"/>
                </a:lnTo>
                <a:lnTo>
                  <a:pt x="668756" y="697230"/>
                </a:lnTo>
                <a:lnTo>
                  <a:pt x="669544" y="695960"/>
                </a:lnTo>
                <a:lnTo>
                  <a:pt x="668566" y="694690"/>
                </a:lnTo>
                <a:lnTo>
                  <a:pt x="667829" y="694690"/>
                </a:lnTo>
                <a:lnTo>
                  <a:pt x="667588" y="692150"/>
                </a:lnTo>
                <a:lnTo>
                  <a:pt x="668083" y="692150"/>
                </a:lnTo>
                <a:lnTo>
                  <a:pt x="669798" y="693420"/>
                </a:lnTo>
                <a:lnTo>
                  <a:pt x="670280" y="695960"/>
                </a:lnTo>
                <a:lnTo>
                  <a:pt x="671499" y="692150"/>
                </a:lnTo>
                <a:lnTo>
                  <a:pt x="675182" y="694690"/>
                </a:lnTo>
                <a:lnTo>
                  <a:pt x="678599" y="695960"/>
                </a:lnTo>
                <a:lnTo>
                  <a:pt x="684974" y="698500"/>
                </a:lnTo>
                <a:lnTo>
                  <a:pt x="685457" y="694690"/>
                </a:lnTo>
                <a:lnTo>
                  <a:pt x="686562" y="692150"/>
                </a:lnTo>
                <a:lnTo>
                  <a:pt x="687666" y="689610"/>
                </a:lnTo>
                <a:lnTo>
                  <a:pt x="689622" y="689610"/>
                </a:lnTo>
                <a:lnTo>
                  <a:pt x="687666" y="692150"/>
                </a:lnTo>
                <a:lnTo>
                  <a:pt x="689864" y="694690"/>
                </a:lnTo>
                <a:lnTo>
                  <a:pt x="691299" y="688340"/>
                </a:lnTo>
                <a:lnTo>
                  <a:pt x="691578" y="687070"/>
                </a:lnTo>
                <a:lnTo>
                  <a:pt x="696722" y="693420"/>
                </a:lnTo>
                <a:lnTo>
                  <a:pt x="698195" y="687070"/>
                </a:lnTo>
                <a:lnTo>
                  <a:pt x="702627" y="690880"/>
                </a:lnTo>
                <a:lnTo>
                  <a:pt x="705929" y="689610"/>
                </a:lnTo>
                <a:lnTo>
                  <a:pt x="709104" y="687070"/>
                </a:lnTo>
                <a:lnTo>
                  <a:pt x="713117" y="688340"/>
                </a:lnTo>
                <a:lnTo>
                  <a:pt x="711898" y="685800"/>
                </a:lnTo>
                <a:lnTo>
                  <a:pt x="711657" y="683260"/>
                </a:lnTo>
                <a:lnTo>
                  <a:pt x="712635" y="685165"/>
                </a:lnTo>
                <a:lnTo>
                  <a:pt x="712635" y="683260"/>
                </a:lnTo>
                <a:lnTo>
                  <a:pt x="715568" y="680720"/>
                </a:lnTo>
                <a:lnTo>
                  <a:pt x="719975" y="679450"/>
                </a:lnTo>
                <a:lnTo>
                  <a:pt x="738098" y="679450"/>
                </a:lnTo>
                <a:lnTo>
                  <a:pt x="738771" y="676910"/>
                </a:lnTo>
                <a:lnTo>
                  <a:pt x="738009" y="674370"/>
                </a:lnTo>
                <a:lnTo>
                  <a:pt x="737628" y="673100"/>
                </a:lnTo>
                <a:lnTo>
                  <a:pt x="737450" y="671830"/>
                </a:lnTo>
                <a:lnTo>
                  <a:pt x="737095" y="669290"/>
                </a:lnTo>
                <a:lnTo>
                  <a:pt x="739559" y="669290"/>
                </a:lnTo>
                <a:lnTo>
                  <a:pt x="741032" y="674370"/>
                </a:lnTo>
                <a:lnTo>
                  <a:pt x="741768" y="673100"/>
                </a:lnTo>
                <a:lnTo>
                  <a:pt x="742746" y="671830"/>
                </a:lnTo>
                <a:lnTo>
                  <a:pt x="745197" y="669290"/>
                </a:lnTo>
                <a:lnTo>
                  <a:pt x="746658" y="669290"/>
                </a:lnTo>
                <a:lnTo>
                  <a:pt x="747890" y="668020"/>
                </a:lnTo>
                <a:lnTo>
                  <a:pt x="750824" y="666750"/>
                </a:lnTo>
                <a:lnTo>
                  <a:pt x="753516" y="665480"/>
                </a:lnTo>
                <a:lnTo>
                  <a:pt x="754989" y="661670"/>
                </a:lnTo>
                <a:lnTo>
                  <a:pt x="755230" y="662940"/>
                </a:lnTo>
                <a:lnTo>
                  <a:pt x="755967" y="664210"/>
                </a:lnTo>
                <a:lnTo>
                  <a:pt x="755472" y="664210"/>
                </a:lnTo>
                <a:lnTo>
                  <a:pt x="758405" y="666750"/>
                </a:lnTo>
                <a:lnTo>
                  <a:pt x="759637" y="662940"/>
                </a:lnTo>
                <a:lnTo>
                  <a:pt x="759142" y="661670"/>
                </a:lnTo>
                <a:lnTo>
                  <a:pt x="758659" y="660400"/>
                </a:lnTo>
                <a:lnTo>
                  <a:pt x="758164" y="659130"/>
                </a:lnTo>
                <a:lnTo>
                  <a:pt x="759142" y="659130"/>
                </a:lnTo>
                <a:lnTo>
                  <a:pt x="759637" y="661670"/>
                </a:lnTo>
                <a:lnTo>
                  <a:pt x="760857" y="662940"/>
                </a:lnTo>
                <a:lnTo>
                  <a:pt x="763066" y="664210"/>
                </a:lnTo>
                <a:lnTo>
                  <a:pt x="761923" y="659130"/>
                </a:lnTo>
                <a:lnTo>
                  <a:pt x="761352" y="656590"/>
                </a:lnTo>
                <a:lnTo>
                  <a:pt x="763803" y="660400"/>
                </a:lnTo>
                <a:lnTo>
                  <a:pt x="764044" y="660400"/>
                </a:lnTo>
                <a:lnTo>
                  <a:pt x="764044" y="661670"/>
                </a:lnTo>
                <a:lnTo>
                  <a:pt x="764527" y="660400"/>
                </a:lnTo>
                <a:lnTo>
                  <a:pt x="767473" y="660400"/>
                </a:lnTo>
                <a:lnTo>
                  <a:pt x="764781" y="656590"/>
                </a:lnTo>
                <a:lnTo>
                  <a:pt x="767715" y="657860"/>
                </a:lnTo>
                <a:lnTo>
                  <a:pt x="767651" y="656590"/>
                </a:lnTo>
                <a:lnTo>
                  <a:pt x="767588" y="655320"/>
                </a:lnTo>
                <a:lnTo>
                  <a:pt x="767473" y="652780"/>
                </a:lnTo>
                <a:lnTo>
                  <a:pt x="770407" y="655320"/>
                </a:lnTo>
                <a:lnTo>
                  <a:pt x="769670" y="652780"/>
                </a:lnTo>
                <a:lnTo>
                  <a:pt x="768934" y="650240"/>
                </a:lnTo>
                <a:lnTo>
                  <a:pt x="774814" y="655320"/>
                </a:lnTo>
                <a:lnTo>
                  <a:pt x="771626" y="648970"/>
                </a:lnTo>
                <a:lnTo>
                  <a:pt x="775055" y="655320"/>
                </a:lnTo>
                <a:lnTo>
                  <a:pt x="778002" y="651510"/>
                </a:lnTo>
                <a:lnTo>
                  <a:pt x="777671" y="648970"/>
                </a:lnTo>
                <a:lnTo>
                  <a:pt x="777506" y="647700"/>
                </a:lnTo>
                <a:lnTo>
                  <a:pt x="778243" y="650240"/>
                </a:lnTo>
                <a:lnTo>
                  <a:pt x="779703" y="648970"/>
                </a:lnTo>
                <a:lnTo>
                  <a:pt x="780694" y="652780"/>
                </a:lnTo>
                <a:lnTo>
                  <a:pt x="782154" y="651510"/>
                </a:lnTo>
                <a:lnTo>
                  <a:pt x="782650" y="648970"/>
                </a:lnTo>
                <a:lnTo>
                  <a:pt x="780440" y="646430"/>
                </a:lnTo>
                <a:lnTo>
                  <a:pt x="783869" y="648970"/>
                </a:lnTo>
                <a:lnTo>
                  <a:pt x="784364" y="647700"/>
                </a:lnTo>
                <a:lnTo>
                  <a:pt x="784606" y="646430"/>
                </a:lnTo>
                <a:lnTo>
                  <a:pt x="784847" y="645160"/>
                </a:lnTo>
                <a:lnTo>
                  <a:pt x="785583" y="641350"/>
                </a:lnTo>
                <a:lnTo>
                  <a:pt x="789254" y="646430"/>
                </a:lnTo>
                <a:lnTo>
                  <a:pt x="791210" y="640080"/>
                </a:lnTo>
                <a:lnTo>
                  <a:pt x="792441" y="637540"/>
                </a:lnTo>
                <a:lnTo>
                  <a:pt x="793051" y="636270"/>
                </a:lnTo>
                <a:lnTo>
                  <a:pt x="793254" y="635850"/>
                </a:lnTo>
                <a:lnTo>
                  <a:pt x="796848" y="641350"/>
                </a:lnTo>
                <a:lnTo>
                  <a:pt x="798512" y="637006"/>
                </a:lnTo>
                <a:lnTo>
                  <a:pt x="793521" y="635279"/>
                </a:lnTo>
                <a:lnTo>
                  <a:pt x="793661" y="635000"/>
                </a:lnTo>
                <a:lnTo>
                  <a:pt x="796353" y="631190"/>
                </a:lnTo>
                <a:lnTo>
                  <a:pt x="798474" y="634847"/>
                </a:lnTo>
                <a:lnTo>
                  <a:pt x="797623" y="631190"/>
                </a:lnTo>
                <a:lnTo>
                  <a:pt x="797331" y="629920"/>
                </a:lnTo>
                <a:lnTo>
                  <a:pt x="801738" y="628650"/>
                </a:lnTo>
                <a:lnTo>
                  <a:pt x="803211" y="629920"/>
                </a:lnTo>
                <a:lnTo>
                  <a:pt x="803084" y="631190"/>
                </a:lnTo>
                <a:lnTo>
                  <a:pt x="803211" y="633730"/>
                </a:lnTo>
                <a:lnTo>
                  <a:pt x="804926" y="628650"/>
                </a:lnTo>
                <a:lnTo>
                  <a:pt x="810069" y="629920"/>
                </a:lnTo>
                <a:lnTo>
                  <a:pt x="811047" y="624840"/>
                </a:lnTo>
                <a:lnTo>
                  <a:pt x="811288" y="624840"/>
                </a:lnTo>
                <a:lnTo>
                  <a:pt x="811530" y="626110"/>
                </a:lnTo>
                <a:lnTo>
                  <a:pt x="813498" y="626110"/>
                </a:lnTo>
                <a:close/>
              </a:path>
              <a:path w="1214754" h="727710">
                <a:moveTo>
                  <a:pt x="833882" y="184632"/>
                </a:moveTo>
                <a:lnTo>
                  <a:pt x="833323" y="184150"/>
                </a:lnTo>
                <a:lnTo>
                  <a:pt x="832104" y="184150"/>
                </a:lnTo>
                <a:lnTo>
                  <a:pt x="833882" y="184632"/>
                </a:lnTo>
                <a:close/>
              </a:path>
              <a:path w="1214754" h="727710">
                <a:moveTo>
                  <a:pt x="835202" y="184988"/>
                </a:moveTo>
                <a:lnTo>
                  <a:pt x="833882" y="184632"/>
                </a:lnTo>
                <a:lnTo>
                  <a:pt x="834796" y="185420"/>
                </a:lnTo>
                <a:lnTo>
                  <a:pt x="835202" y="184988"/>
                </a:lnTo>
                <a:close/>
              </a:path>
              <a:path w="1214754" h="727710">
                <a:moveTo>
                  <a:pt x="842086" y="214122"/>
                </a:moveTo>
                <a:lnTo>
                  <a:pt x="841641" y="213360"/>
                </a:lnTo>
                <a:lnTo>
                  <a:pt x="839927" y="212090"/>
                </a:lnTo>
                <a:lnTo>
                  <a:pt x="842086" y="214122"/>
                </a:lnTo>
                <a:close/>
              </a:path>
              <a:path w="1214754" h="727710">
                <a:moveTo>
                  <a:pt x="842619" y="214630"/>
                </a:moveTo>
                <a:lnTo>
                  <a:pt x="842086" y="214122"/>
                </a:lnTo>
                <a:lnTo>
                  <a:pt x="842378" y="214630"/>
                </a:lnTo>
                <a:lnTo>
                  <a:pt x="842619" y="214630"/>
                </a:lnTo>
                <a:close/>
              </a:path>
              <a:path w="1214754" h="727710">
                <a:moveTo>
                  <a:pt x="846556" y="204685"/>
                </a:moveTo>
                <a:lnTo>
                  <a:pt x="846302" y="204470"/>
                </a:lnTo>
                <a:lnTo>
                  <a:pt x="843788" y="204470"/>
                </a:lnTo>
                <a:lnTo>
                  <a:pt x="843114" y="205740"/>
                </a:lnTo>
                <a:lnTo>
                  <a:pt x="846556" y="204685"/>
                </a:lnTo>
                <a:close/>
              </a:path>
              <a:path w="1214754" h="727710">
                <a:moveTo>
                  <a:pt x="853440" y="590499"/>
                </a:moveTo>
                <a:lnTo>
                  <a:pt x="848258" y="589280"/>
                </a:lnTo>
                <a:lnTo>
                  <a:pt x="852170" y="591820"/>
                </a:lnTo>
                <a:lnTo>
                  <a:pt x="853440" y="590499"/>
                </a:lnTo>
                <a:close/>
              </a:path>
              <a:path w="1214754" h="727710">
                <a:moveTo>
                  <a:pt x="853643" y="590550"/>
                </a:moveTo>
                <a:lnTo>
                  <a:pt x="853503" y="590423"/>
                </a:lnTo>
                <a:lnTo>
                  <a:pt x="853643" y="590550"/>
                </a:lnTo>
                <a:close/>
              </a:path>
              <a:path w="1214754" h="727710">
                <a:moveTo>
                  <a:pt x="855599" y="6350"/>
                </a:moveTo>
                <a:lnTo>
                  <a:pt x="853884" y="5080"/>
                </a:lnTo>
                <a:lnTo>
                  <a:pt x="851928" y="6350"/>
                </a:lnTo>
                <a:lnTo>
                  <a:pt x="855599" y="6350"/>
                </a:lnTo>
                <a:close/>
              </a:path>
              <a:path w="1214754" h="727710">
                <a:moveTo>
                  <a:pt x="857516" y="198386"/>
                </a:moveTo>
                <a:lnTo>
                  <a:pt x="857262" y="198120"/>
                </a:lnTo>
                <a:lnTo>
                  <a:pt x="856094" y="198120"/>
                </a:lnTo>
                <a:lnTo>
                  <a:pt x="855878" y="197015"/>
                </a:lnTo>
                <a:lnTo>
                  <a:pt x="853757" y="198755"/>
                </a:lnTo>
                <a:lnTo>
                  <a:pt x="853401" y="200660"/>
                </a:lnTo>
                <a:lnTo>
                  <a:pt x="857313" y="200660"/>
                </a:lnTo>
                <a:lnTo>
                  <a:pt x="857516" y="198386"/>
                </a:lnTo>
                <a:close/>
              </a:path>
              <a:path w="1214754" h="727710">
                <a:moveTo>
                  <a:pt x="857808" y="10160"/>
                </a:moveTo>
                <a:lnTo>
                  <a:pt x="854621" y="11430"/>
                </a:lnTo>
                <a:lnTo>
                  <a:pt x="854862" y="11430"/>
                </a:lnTo>
                <a:lnTo>
                  <a:pt x="855192" y="11658"/>
                </a:lnTo>
                <a:lnTo>
                  <a:pt x="855599" y="11430"/>
                </a:lnTo>
                <a:lnTo>
                  <a:pt x="857072" y="12700"/>
                </a:lnTo>
                <a:lnTo>
                  <a:pt x="856576" y="11430"/>
                </a:lnTo>
                <a:lnTo>
                  <a:pt x="857808" y="10160"/>
                </a:lnTo>
                <a:close/>
              </a:path>
              <a:path w="1214754" h="727710">
                <a:moveTo>
                  <a:pt x="862698" y="581660"/>
                </a:moveTo>
                <a:lnTo>
                  <a:pt x="862545" y="581494"/>
                </a:lnTo>
                <a:lnTo>
                  <a:pt x="862215" y="581660"/>
                </a:lnTo>
                <a:lnTo>
                  <a:pt x="862698" y="581660"/>
                </a:lnTo>
                <a:close/>
              </a:path>
              <a:path w="1214754" h="727710">
                <a:moveTo>
                  <a:pt x="864654" y="26670"/>
                </a:moveTo>
                <a:lnTo>
                  <a:pt x="863193" y="26670"/>
                </a:lnTo>
                <a:lnTo>
                  <a:pt x="860983" y="27940"/>
                </a:lnTo>
                <a:lnTo>
                  <a:pt x="861479" y="29210"/>
                </a:lnTo>
                <a:lnTo>
                  <a:pt x="864654" y="26670"/>
                </a:lnTo>
                <a:close/>
              </a:path>
              <a:path w="1214754" h="727710">
                <a:moveTo>
                  <a:pt x="869111" y="30988"/>
                </a:moveTo>
                <a:lnTo>
                  <a:pt x="868819" y="24130"/>
                </a:lnTo>
                <a:lnTo>
                  <a:pt x="868946" y="29210"/>
                </a:lnTo>
                <a:lnTo>
                  <a:pt x="869111" y="30988"/>
                </a:lnTo>
                <a:close/>
              </a:path>
              <a:path w="1214754" h="727710">
                <a:moveTo>
                  <a:pt x="870826" y="35331"/>
                </a:moveTo>
                <a:lnTo>
                  <a:pt x="870534" y="33020"/>
                </a:lnTo>
                <a:lnTo>
                  <a:pt x="870292" y="33020"/>
                </a:lnTo>
                <a:lnTo>
                  <a:pt x="870826" y="35331"/>
                </a:lnTo>
                <a:close/>
              </a:path>
              <a:path w="1214754" h="727710">
                <a:moveTo>
                  <a:pt x="871016" y="38392"/>
                </a:moveTo>
                <a:lnTo>
                  <a:pt x="870966" y="37668"/>
                </a:lnTo>
                <a:lnTo>
                  <a:pt x="870292" y="33020"/>
                </a:lnTo>
                <a:lnTo>
                  <a:pt x="871016" y="38392"/>
                </a:lnTo>
                <a:close/>
              </a:path>
              <a:path w="1214754" h="727710">
                <a:moveTo>
                  <a:pt x="871766" y="43840"/>
                </a:moveTo>
                <a:lnTo>
                  <a:pt x="871588" y="42291"/>
                </a:lnTo>
                <a:lnTo>
                  <a:pt x="871016" y="38392"/>
                </a:lnTo>
                <a:lnTo>
                  <a:pt x="871143" y="39700"/>
                </a:lnTo>
                <a:lnTo>
                  <a:pt x="871474" y="41681"/>
                </a:lnTo>
                <a:lnTo>
                  <a:pt x="871766" y="43840"/>
                </a:lnTo>
                <a:close/>
              </a:path>
              <a:path w="1214754" h="727710">
                <a:moveTo>
                  <a:pt x="871880" y="44970"/>
                </a:moveTo>
                <a:lnTo>
                  <a:pt x="871715" y="43624"/>
                </a:lnTo>
                <a:lnTo>
                  <a:pt x="871080" y="39700"/>
                </a:lnTo>
                <a:lnTo>
                  <a:pt x="870978" y="38735"/>
                </a:lnTo>
                <a:lnTo>
                  <a:pt x="869797" y="31750"/>
                </a:lnTo>
                <a:lnTo>
                  <a:pt x="871880" y="44970"/>
                </a:lnTo>
                <a:close/>
              </a:path>
              <a:path w="1214754" h="727710">
                <a:moveTo>
                  <a:pt x="872007" y="45720"/>
                </a:moveTo>
                <a:lnTo>
                  <a:pt x="871956" y="45110"/>
                </a:lnTo>
                <a:lnTo>
                  <a:pt x="871766" y="43840"/>
                </a:lnTo>
                <a:lnTo>
                  <a:pt x="871880" y="44919"/>
                </a:lnTo>
                <a:lnTo>
                  <a:pt x="872007" y="45720"/>
                </a:lnTo>
                <a:close/>
              </a:path>
              <a:path w="1214754" h="727710">
                <a:moveTo>
                  <a:pt x="874128" y="44018"/>
                </a:moveTo>
                <a:lnTo>
                  <a:pt x="873467" y="40640"/>
                </a:lnTo>
                <a:lnTo>
                  <a:pt x="872490" y="38100"/>
                </a:lnTo>
                <a:lnTo>
                  <a:pt x="874128" y="44018"/>
                </a:lnTo>
                <a:close/>
              </a:path>
              <a:path w="1214754" h="727710">
                <a:moveTo>
                  <a:pt x="874560" y="33553"/>
                </a:moveTo>
                <a:lnTo>
                  <a:pt x="874445" y="33020"/>
                </a:lnTo>
                <a:lnTo>
                  <a:pt x="874204" y="33020"/>
                </a:lnTo>
                <a:lnTo>
                  <a:pt x="874560" y="33553"/>
                </a:lnTo>
                <a:close/>
              </a:path>
              <a:path w="1214754" h="727710">
                <a:moveTo>
                  <a:pt x="874941" y="46977"/>
                </a:moveTo>
                <a:lnTo>
                  <a:pt x="874128" y="44018"/>
                </a:lnTo>
                <a:lnTo>
                  <a:pt x="874204" y="44450"/>
                </a:lnTo>
                <a:lnTo>
                  <a:pt x="874941" y="46977"/>
                </a:lnTo>
                <a:close/>
              </a:path>
              <a:path w="1214754" h="727710">
                <a:moveTo>
                  <a:pt x="877023" y="3810"/>
                </a:moveTo>
                <a:lnTo>
                  <a:pt x="875677" y="2540"/>
                </a:lnTo>
                <a:lnTo>
                  <a:pt x="876414" y="3810"/>
                </a:lnTo>
                <a:lnTo>
                  <a:pt x="877023" y="3810"/>
                </a:lnTo>
                <a:close/>
              </a:path>
              <a:path w="1214754" h="727710">
                <a:moveTo>
                  <a:pt x="877963" y="44450"/>
                </a:moveTo>
                <a:lnTo>
                  <a:pt x="877138" y="41910"/>
                </a:lnTo>
                <a:lnTo>
                  <a:pt x="877328" y="42862"/>
                </a:lnTo>
                <a:lnTo>
                  <a:pt x="877443" y="43294"/>
                </a:lnTo>
                <a:lnTo>
                  <a:pt x="877963" y="44450"/>
                </a:lnTo>
                <a:close/>
              </a:path>
              <a:path w="1214754" h="727710">
                <a:moveTo>
                  <a:pt x="879348" y="25400"/>
                </a:moveTo>
                <a:lnTo>
                  <a:pt x="878116" y="24130"/>
                </a:lnTo>
                <a:lnTo>
                  <a:pt x="876160" y="24130"/>
                </a:lnTo>
                <a:lnTo>
                  <a:pt x="879348" y="25400"/>
                </a:lnTo>
                <a:close/>
              </a:path>
              <a:path w="1214754" h="727710">
                <a:moveTo>
                  <a:pt x="883513" y="557530"/>
                </a:moveTo>
                <a:lnTo>
                  <a:pt x="882523" y="556260"/>
                </a:lnTo>
                <a:lnTo>
                  <a:pt x="883386" y="557466"/>
                </a:lnTo>
                <a:lnTo>
                  <a:pt x="883513" y="557530"/>
                </a:lnTo>
                <a:close/>
              </a:path>
              <a:path w="1214754" h="727710">
                <a:moveTo>
                  <a:pt x="906437" y="545757"/>
                </a:moveTo>
                <a:lnTo>
                  <a:pt x="905535" y="544830"/>
                </a:lnTo>
                <a:lnTo>
                  <a:pt x="905789" y="546100"/>
                </a:lnTo>
                <a:lnTo>
                  <a:pt x="906437" y="545757"/>
                </a:lnTo>
                <a:close/>
              </a:path>
              <a:path w="1214754" h="727710">
                <a:moveTo>
                  <a:pt x="908227" y="544830"/>
                </a:moveTo>
                <a:lnTo>
                  <a:pt x="906437" y="545757"/>
                </a:lnTo>
                <a:lnTo>
                  <a:pt x="907986" y="547370"/>
                </a:lnTo>
                <a:lnTo>
                  <a:pt x="908227" y="544830"/>
                </a:lnTo>
                <a:close/>
              </a:path>
              <a:path w="1214754" h="727710">
                <a:moveTo>
                  <a:pt x="916393" y="525881"/>
                </a:moveTo>
                <a:lnTo>
                  <a:pt x="913612" y="524510"/>
                </a:lnTo>
                <a:lnTo>
                  <a:pt x="915581" y="526415"/>
                </a:lnTo>
                <a:lnTo>
                  <a:pt x="916393" y="525881"/>
                </a:lnTo>
                <a:close/>
              </a:path>
              <a:path w="1214754" h="727710">
                <a:moveTo>
                  <a:pt x="923163" y="524510"/>
                </a:moveTo>
                <a:lnTo>
                  <a:pt x="920470" y="520700"/>
                </a:lnTo>
                <a:lnTo>
                  <a:pt x="919988" y="520700"/>
                </a:lnTo>
                <a:lnTo>
                  <a:pt x="921702" y="523240"/>
                </a:lnTo>
                <a:lnTo>
                  <a:pt x="921943" y="524510"/>
                </a:lnTo>
                <a:lnTo>
                  <a:pt x="922680" y="525780"/>
                </a:lnTo>
                <a:lnTo>
                  <a:pt x="923163" y="524510"/>
                </a:lnTo>
                <a:close/>
              </a:path>
              <a:path w="1214754" h="727710">
                <a:moveTo>
                  <a:pt x="923417" y="527050"/>
                </a:moveTo>
                <a:lnTo>
                  <a:pt x="922680" y="525780"/>
                </a:lnTo>
                <a:lnTo>
                  <a:pt x="922464" y="526338"/>
                </a:lnTo>
                <a:lnTo>
                  <a:pt x="923417" y="527050"/>
                </a:lnTo>
                <a:close/>
              </a:path>
              <a:path w="1214754" h="727710">
                <a:moveTo>
                  <a:pt x="925614" y="426720"/>
                </a:moveTo>
                <a:lnTo>
                  <a:pt x="924636" y="426720"/>
                </a:lnTo>
                <a:lnTo>
                  <a:pt x="925614" y="427558"/>
                </a:lnTo>
                <a:lnTo>
                  <a:pt x="925614" y="426720"/>
                </a:lnTo>
                <a:close/>
              </a:path>
              <a:path w="1214754" h="727710">
                <a:moveTo>
                  <a:pt x="926553" y="420751"/>
                </a:moveTo>
                <a:lnTo>
                  <a:pt x="925372" y="421640"/>
                </a:lnTo>
                <a:lnTo>
                  <a:pt x="926350" y="422910"/>
                </a:lnTo>
                <a:lnTo>
                  <a:pt x="926553" y="420751"/>
                </a:lnTo>
                <a:close/>
              </a:path>
              <a:path w="1214754" h="727710">
                <a:moveTo>
                  <a:pt x="927087" y="420370"/>
                </a:moveTo>
                <a:lnTo>
                  <a:pt x="926592" y="420370"/>
                </a:lnTo>
                <a:lnTo>
                  <a:pt x="926553" y="420751"/>
                </a:lnTo>
                <a:lnTo>
                  <a:pt x="927087" y="420370"/>
                </a:lnTo>
                <a:close/>
              </a:path>
              <a:path w="1214754" h="727710">
                <a:moveTo>
                  <a:pt x="936383" y="405130"/>
                </a:moveTo>
                <a:lnTo>
                  <a:pt x="934427" y="405130"/>
                </a:lnTo>
                <a:lnTo>
                  <a:pt x="936383" y="405968"/>
                </a:lnTo>
                <a:lnTo>
                  <a:pt x="936383" y="405130"/>
                </a:lnTo>
                <a:close/>
              </a:path>
              <a:path w="1214754" h="727710">
                <a:moveTo>
                  <a:pt x="939812" y="518160"/>
                </a:moveTo>
                <a:lnTo>
                  <a:pt x="939520" y="518033"/>
                </a:lnTo>
                <a:lnTo>
                  <a:pt x="939673" y="518439"/>
                </a:lnTo>
                <a:lnTo>
                  <a:pt x="939812" y="518160"/>
                </a:lnTo>
                <a:close/>
              </a:path>
              <a:path w="1214754" h="727710">
                <a:moveTo>
                  <a:pt x="941768" y="521970"/>
                </a:moveTo>
                <a:lnTo>
                  <a:pt x="940054" y="519430"/>
                </a:lnTo>
                <a:lnTo>
                  <a:pt x="939673" y="518439"/>
                </a:lnTo>
                <a:lnTo>
                  <a:pt x="938593" y="520700"/>
                </a:lnTo>
                <a:lnTo>
                  <a:pt x="941768" y="521970"/>
                </a:lnTo>
                <a:close/>
              </a:path>
              <a:path w="1214754" h="727710">
                <a:moveTo>
                  <a:pt x="944956" y="514350"/>
                </a:moveTo>
                <a:lnTo>
                  <a:pt x="943978" y="513080"/>
                </a:lnTo>
                <a:lnTo>
                  <a:pt x="944714" y="514350"/>
                </a:lnTo>
                <a:lnTo>
                  <a:pt x="944956" y="514350"/>
                </a:lnTo>
                <a:close/>
              </a:path>
              <a:path w="1214754" h="727710">
                <a:moveTo>
                  <a:pt x="966012" y="499110"/>
                </a:moveTo>
                <a:lnTo>
                  <a:pt x="962558" y="496277"/>
                </a:lnTo>
                <a:lnTo>
                  <a:pt x="962329" y="496570"/>
                </a:lnTo>
                <a:lnTo>
                  <a:pt x="966012" y="499110"/>
                </a:lnTo>
                <a:close/>
              </a:path>
              <a:path w="1214754" h="727710">
                <a:moveTo>
                  <a:pt x="971943" y="491693"/>
                </a:moveTo>
                <a:lnTo>
                  <a:pt x="971880" y="491490"/>
                </a:lnTo>
                <a:lnTo>
                  <a:pt x="969429" y="490220"/>
                </a:lnTo>
                <a:lnTo>
                  <a:pt x="969454" y="490474"/>
                </a:lnTo>
                <a:lnTo>
                  <a:pt x="971943" y="491693"/>
                </a:lnTo>
                <a:close/>
              </a:path>
              <a:path w="1214754" h="727710">
                <a:moveTo>
                  <a:pt x="973112" y="485140"/>
                </a:moveTo>
                <a:lnTo>
                  <a:pt x="972375" y="483870"/>
                </a:lnTo>
                <a:lnTo>
                  <a:pt x="973112" y="485140"/>
                </a:lnTo>
                <a:close/>
              </a:path>
              <a:path w="1214754" h="727710">
                <a:moveTo>
                  <a:pt x="973836" y="473710"/>
                </a:moveTo>
                <a:lnTo>
                  <a:pt x="970661" y="473710"/>
                </a:lnTo>
                <a:lnTo>
                  <a:pt x="973836" y="476250"/>
                </a:lnTo>
                <a:lnTo>
                  <a:pt x="973836" y="473710"/>
                </a:lnTo>
                <a:close/>
              </a:path>
              <a:path w="1214754" h="727710">
                <a:moveTo>
                  <a:pt x="974090" y="492760"/>
                </a:moveTo>
                <a:lnTo>
                  <a:pt x="971943" y="491693"/>
                </a:lnTo>
                <a:lnTo>
                  <a:pt x="972616" y="494030"/>
                </a:lnTo>
                <a:lnTo>
                  <a:pt x="974090" y="492760"/>
                </a:lnTo>
                <a:close/>
              </a:path>
              <a:path w="1214754" h="727710">
                <a:moveTo>
                  <a:pt x="974331" y="477520"/>
                </a:moveTo>
                <a:lnTo>
                  <a:pt x="974090" y="476250"/>
                </a:lnTo>
                <a:lnTo>
                  <a:pt x="973836" y="476250"/>
                </a:lnTo>
                <a:lnTo>
                  <a:pt x="973112" y="476250"/>
                </a:lnTo>
                <a:lnTo>
                  <a:pt x="974331" y="477520"/>
                </a:lnTo>
                <a:close/>
              </a:path>
              <a:path w="1214754" h="727710">
                <a:moveTo>
                  <a:pt x="974813" y="473710"/>
                </a:moveTo>
                <a:lnTo>
                  <a:pt x="973531" y="472998"/>
                </a:lnTo>
                <a:lnTo>
                  <a:pt x="973836" y="473710"/>
                </a:lnTo>
                <a:lnTo>
                  <a:pt x="974813" y="473710"/>
                </a:lnTo>
                <a:close/>
              </a:path>
              <a:path w="1214754" h="727710">
                <a:moveTo>
                  <a:pt x="990244" y="461010"/>
                </a:moveTo>
                <a:lnTo>
                  <a:pt x="988771" y="459740"/>
                </a:lnTo>
                <a:lnTo>
                  <a:pt x="988161" y="459574"/>
                </a:lnTo>
                <a:lnTo>
                  <a:pt x="988034" y="459740"/>
                </a:lnTo>
                <a:lnTo>
                  <a:pt x="990244" y="461010"/>
                </a:lnTo>
                <a:close/>
              </a:path>
              <a:path w="1214754" h="727710">
                <a:moveTo>
                  <a:pt x="993914" y="21590"/>
                </a:moveTo>
                <a:lnTo>
                  <a:pt x="993711" y="21793"/>
                </a:lnTo>
                <a:lnTo>
                  <a:pt x="993914" y="22860"/>
                </a:lnTo>
                <a:lnTo>
                  <a:pt x="993914" y="21590"/>
                </a:lnTo>
                <a:close/>
              </a:path>
              <a:path w="1214754" h="727710">
                <a:moveTo>
                  <a:pt x="998816" y="35560"/>
                </a:moveTo>
                <a:lnTo>
                  <a:pt x="995629" y="36830"/>
                </a:lnTo>
                <a:lnTo>
                  <a:pt x="995870" y="36830"/>
                </a:lnTo>
                <a:lnTo>
                  <a:pt x="996048" y="36982"/>
                </a:lnTo>
                <a:lnTo>
                  <a:pt x="996607" y="36830"/>
                </a:lnTo>
                <a:lnTo>
                  <a:pt x="997343" y="38100"/>
                </a:lnTo>
                <a:lnTo>
                  <a:pt x="997826" y="38100"/>
                </a:lnTo>
                <a:lnTo>
                  <a:pt x="997585" y="36817"/>
                </a:lnTo>
                <a:lnTo>
                  <a:pt x="998816" y="35560"/>
                </a:lnTo>
                <a:close/>
              </a:path>
              <a:path w="1214754" h="727710">
                <a:moveTo>
                  <a:pt x="1003465" y="54610"/>
                </a:moveTo>
                <a:lnTo>
                  <a:pt x="1002487" y="54610"/>
                </a:lnTo>
                <a:lnTo>
                  <a:pt x="1001750" y="53340"/>
                </a:lnTo>
                <a:lnTo>
                  <a:pt x="998562" y="53340"/>
                </a:lnTo>
                <a:lnTo>
                  <a:pt x="998816" y="54610"/>
                </a:lnTo>
                <a:lnTo>
                  <a:pt x="999299" y="54610"/>
                </a:lnTo>
                <a:lnTo>
                  <a:pt x="1000036" y="55880"/>
                </a:lnTo>
                <a:lnTo>
                  <a:pt x="1003465" y="54610"/>
                </a:lnTo>
                <a:close/>
              </a:path>
              <a:path w="1214754" h="727710">
                <a:moveTo>
                  <a:pt x="1011301" y="77114"/>
                </a:moveTo>
                <a:lnTo>
                  <a:pt x="1010805" y="75641"/>
                </a:lnTo>
                <a:lnTo>
                  <a:pt x="1011047" y="78092"/>
                </a:lnTo>
                <a:lnTo>
                  <a:pt x="1011301" y="77114"/>
                </a:lnTo>
                <a:close/>
              </a:path>
              <a:path w="1214754" h="727710">
                <a:moveTo>
                  <a:pt x="1012520" y="441960"/>
                </a:moveTo>
                <a:lnTo>
                  <a:pt x="1007872" y="440690"/>
                </a:lnTo>
                <a:lnTo>
                  <a:pt x="1009586" y="441960"/>
                </a:lnTo>
                <a:lnTo>
                  <a:pt x="1012520" y="441960"/>
                </a:lnTo>
                <a:close/>
              </a:path>
              <a:path w="1214754" h="727710">
                <a:moveTo>
                  <a:pt x="1014603" y="85725"/>
                </a:moveTo>
                <a:lnTo>
                  <a:pt x="1013993" y="86360"/>
                </a:lnTo>
                <a:lnTo>
                  <a:pt x="1014476" y="85928"/>
                </a:lnTo>
                <a:lnTo>
                  <a:pt x="1014603" y="85725"/>
                </a:lnTo>
                <a:close/>
              </a:path>
              <a:path w="1214754" h="727710">
                <a:moveTo>
                  <a:pt x="1015212" y="85090"/>
                </a:moveTo>
                <a:lnTo>
                  <a:pt x="1014971" y="85090"/>
                </a:lnTo>
                <a:lnTo>
                  <a:pt x="1014603" y="85725"/>
                </a:lnTo>
                <a:lnTo>
                  <a:pt x="1015212" y="85090"/>
                </a:lnTo>
                <a:close/>
              </a:path>
              <a:path w="1214754" h="727710">
                <a:moveTo>
                  <a:pt x="1015453" y="85090"/>
                </a:moveTo>
                <a:lnTo>
                  <a:pt x="1015212" y="85090"/>
                </a:lnTo>
                <a:lnTo>
                  <a:pt x="1015085" y="85407"/>
                </a:lnTo>
                <a:lnTo>
                  <a:pt x="1015453" y="85090"/>
                </a:lnTo>
                <a:close/>
              </a:path>
              <a:path w="1214754" h="727710">
                <a:moveTo>
                  <a:pt x="1015707" y="85090"/>
                </a:moveTo>
                <a:lnTo>
                  <a:pt x="1014730" y="87630"/>
                </a:lnTo>
                <a:lnTo>
                  <a:pt x="1015707" y="86360"/>
                </a:lnTo>
                <a:lnTo>
                  <a:pt x="1015707" y="85090"/>
                </a:lnTo>
                <a:close/>
              </a:path>
              <a:path w="1214754" h="727710">
                <a:moveTo>
                  <a:pt x="1017663" y="82550"/>
                </a:moveTo>
                <a:lnTo>
                  <a:pt x="1017536" y="83820"/>
                </a:lnTo>
                <a:lnTo>
                  <a:pt x="1017435" y="85382"/>
                </a:lnTo>
                <a:lnTo>
                  <a:pt x="1017663" y="83820"/>
                </a:lnTo>
                <a:lnTo>
                  <a:pt x="1017663" y="82550"/>
                </a:lnTo>
                <a:close/>
              </a:path>
              <a:path w="1214754" h="727710">
                <a:moveTo>
                  <a:pt x="1018882" y="90589"/>
                </a:moveTo>
                <a:lnTo>
                  <a:pt x="1018641" y="88900"/>
                </a:lnTo>
                <a:lnTo>
                  <a:pt x="1018400" y="87630"/>
                </a:lnTo>
                <a:lnTo>
                  <a:pt x="1018882" y="90589"/>
                </a:lnTo>
                <a:close/>
              </a:path>
              <a:path w="1214754" h="727710">
                <a:moveTo>
                  <a:pt x="1019619" y="95250"/>
                </a:moveTo>
                <a:lnTo>
                  <a:pt x="1018882" y="90589"/>
                </a:lnTo>
                <a:lnTo>
                  <a:pt x="1019378" y="93980"/>
                </a:lnTo>
                <a:lnTo>
                  <a:pt x="1019619" y="95250"/>
                </a:lnTo>
                <a:close/>
              </a:path>
              <a:path w="1214754" h="727710">
                <a:moveTo>
                  <a:pt x="1022807" y="93548"/>
                </a:moveTo>
                <a:lnTo>
                  <a:pt x="1021334" y="90170"/>
                </a:lnTo>
                <a:lnTo>
                  <a:pt x="1022311" y="92710"/>
                </a:lnTo>
                <a:lnTo>
                  <a:pt x="1022807" y="93548"/>
                </a:lnTo>
                <a:close/>
              </a:path>
              <a:path w="1214754" h="727710">
                <a:moveTo>
                  <a:pt x="1024521" y="85090"/>
                </a:moveTo>
                <a:lnTo>
                  <a:pt x="1024026" y="83820"/>
                </a:lnTo>
                <a:lnTo>
                  <a:pt x="1024267" y="86360"/>
                </a:lnTo>
                <a:lnTo>
                  <a:pt x="1024521" y="85090"/>
                </a:lnTo>
                <a:close/>
              </a:path>
              <a:path w="1214754" h="727710">
                <a:moveTo>
                  <a:pt x="1024521" y="25450"/>
                </a:moveTo>
                <a:lnTo>
                  <a:pt x="1023289" y="25209"/>
                </a:lnTo>
                <a:lnTo>
                  <a:pt x="1023289" y="25450"/>
                </a:lnTo>
                <a:lnTo>
                  <a:pt x="1024521" y="25450"/>
                </a:lnTo>
                <a:close/>
              </a:path>
              <a:path w="1214754" h="727710">
                <a:moveTo>
                  <a:pt x="1025982" y="30111"/>
                </a:moveTo>
                <a:lnTo>
                  <a:pt x="1025499" y="29616"/>
                </a:lnTo>
                <a:lnTo>
                  <a:pt x="1025245" y="29857"/>
                </a:lnTo>
                <a:lnTo>
                  <a:pt x="1025499" y="30111"/>
                </a:lnTo>
                <a:lnTo>
                  <a:pt x="1025982" y="30111"/>
                </a:lnTo>
                <a:close/>
              </a:path>
              <a:path w="1214754" h="727710">
                <a:moveTo>
                  <a:pt x="1028026" y="36118"/>
                </a:moveTo>
                <a:lnTo>
                  <a:pt x="1027696" y="35560"/>
                </a:lnTo>
                <a:lnTo>
                  <a:pt x="1026718" y="35560"/>
                </a:lnTo>
                <a:lnTo>
                  <a:pt x="1028026" y="36118"/>
                </a:lnTo>
                <a:close/>
              </a:path>
              <a:path w="1214754" h="727710">
                <a:moveTo>
                  <a:pt x="1029652" y="36830"/>
                </a:moveTo>
                <a:lnTo>
                  <a:pt x="1028026" y="36118"/>
                </a:lnTo>
                <a:lnTo>
                  <a:pt x="1028319" y="36626"/>
                </a:lnTo>
                <a:lnTo>
                  <a:pt x="1029652" y="36830"/>
                </a:lnTo>
                <a:close/>
              </a:path>
              <a:path w="1214754" h="727710">
                <a:moveTo>
                  <a:pt x="1032344" y="57150"/>
                </a:moveTo>
                <a:lnTo>
                  <a:pt x="1031735" y="55880"/>
                </a:lnTo>
                <a:lnTo>
                  <a:pt x="1029169" y="55880"/>
                </a:lnTo>
                <a:lnTo>
                  <a:pt x="1032344" y="57150"/>
                </a:lnTo>
                <a:close/>
              </a:path>
              <a:path w="1214754" h="727710">
                <a:moveTo>
                  <a:pt x="1034313" y="55880"/>
                </a:moveTo>
                <a:lnTo>
                  <a:pt x="1034135" y="55575"/>
                </a:lnTo>
                <a:lnTo>
                  <a:pt x="1031125" y="54610"/>
                </a:lnTo>
                <a:lnTo>
                  <a:pt x="1031735" y="55880"/>
                </a:lnTo>
                <a:lnTo>
                  <a:pt x="1034313" y="55880"/>
                </a:lnTo>
                <a:close/>
              </a:path>
              <a:path w="1214754" h="727710">
                <a:moveTo>
                  <a:pt x="1038225" y="402590"/>
                </a:moveTo>
                <a:lnTo>
                  <a:pt x="1037983" y="401320"/>
                </a:lnTo>
                <a:lnTo>
                  <a:pt x="1035532" y="401320"/>
                </a:lnTo>
                <a:lnTo>
                  <a:pt x="1038225" y="402590"/>
                </a:lnTo>
                <a:close/>
              </a:path>
              <a:path w="1214754" h="727710">
                <a:moveTo>
                  <a:pt x="1043368" y="396240"/>
                </a:moveTo>
                <a:lnTo>
                  <a:pt x="1042873" y="394970"/>
                </a:lnTo>
                <a:lnTo>
                  <a:pt x="1043368" y="396240"/>
                </a:lnTo>
                <a:close/>
              </a:path>
              <a:path w="1214754" h="727710">
                <a:moveTo>
                  <a:pt x="1050709" y="377850"/>
                </a:moveTo>
                <a:lnTo>
                  <a:pt x="1049921" y="377634"/>
                </a:lnTo>
                <a:lnTo>
                  <a:pt x="1050709" y="378460"/>
                </a:lnTo>
                <a:lnTo>
                  <a:pt x="1050709" y="377850"/>
                </a:lnTo>
                <a:close/>
              </a:path>
              <a:path w="1214754" h="727710">
                <a:moveTo>
                  <a:pt x="1052918" y="378460"/>
                </a:moveTo>
                <a:lnTo>
                  <a:pt x="1050709" y="377190"/>
                </a:lnTo>
                <a:lnTo>
                  <a:pt x="1050709" y="377850"/>
                </a:lnTo>
                <a:lnTo>
                  <a:pt x="1052918" y="378460"/>
                </a:lnTo>
                <a:close/>
              </a:path>
              <a:path w="1214754" h="727710">
                <a:moveTo>
                  <a:pt x="1081316" y="336550"/>
                </a:moveTo>
                <a:lnTo>
                  <a:pt x="1081062" y="335280"/>
                </a:lnTo>
                <a:lnTo>
                  <a:pt x="1081100" y="335876"/>
                </a:lnTo>
                <a:lnTo>
                  <a:pt x="1081316" y="336550"/>
                </a:lnTo>
                <a:close/>
              </a:path>
              <a:path w="1214754" h="727710">
                <a:moveTo>
                  <a:pt x="1096518" y="311950"/>
                </a:moveTo>
                <a:lnTo>
                  <a:pt x="1095463" y="311607"/>
                </a:lnTo>
                <a:lnTo>
                  <a:pt x="1096238" y="312420"/>
                </a:lnTo>
                <a:lnTo>
                  <a:pt x="1096518" y="311950"/>
                </a:lnTo>
                <a:close/>
              </a:path>
              <a:path w="1214754" h="727710">
                <a:moveTo>
                  <a:pt x="1098931" y="312420"/>
                </a:moveTo>
                <a:lnTo>
                  <a:pt x="1096975" y="311150"/>
                </a:lnTo>
                <a:lnTo>
                  <a:pt x="1096518" y="311950"/>
                </a:lnTo>
                <a:lnTo>
                  <a:pt x="1097953" y="312420"/>
                </a:lnTo>
                <a:lnTo>
                  <a:pt x="1098931" y="312420"/>
                </a:lnTo>
                <a:close/>
              </a:path>
              <a:path w="1214754" h="727710">
                <a:moveTo>
                  <a:pt x="1139571" y="223520"/>
                </a:moveTo>
                <a:lnTo>
                  <a:pt x="1137653" y="222402"/>
                </a:lnTo>
                <a:lnTo>
                  <a:pt x="1137983" y="223774"/>
                </a:lnTo>
                <a:lnTo>
                  <a:pt x="1139571" y="223520"/>
                </a:lnTo>
                <a:close/>
              </a:path>
              <a:path w="1214754" h="727710">
                <a:moveTo>
                  <a:pt x="1157439" y="154990"/>
                </a:moveTo>
                <a:lnTo>
                  <a:pt x="1152550" y="156210"/>
                </a:lnTo>
                <a:lnTo>
                  <a:pt x="1157439" y="157480"/>
                </a:lnTo>
                <a:lnTo>
                  <a:pt x="1157439" y="154990"/>
                </a:lnTo>
                <a:close/>
              </a:path>
              <a:path w="1214754" h="727710">
                <a:moveTo>
                  <a:pt x="1157693" y="154940"/>
                </a:moveTo>
                <a:lnTo>
                  <a:pt x="1157401" y="154876"/>
                </a:lnTo>
                <a:lnTo>
                  <a:pt x="1157693" y="154940"/>
                </a:lnTo>
                <a:close/>
              </a:path>
              <a:path w="1214754" h="727710">
                <a:moveTo>
                  <a:pt x="1160627" y="142240"/>
                </a:moveTo>
                <a:lnTo>
                  <a:pt x="1159979" y="142024"/>
                </a:lnTo>
                <a:lnTo>
                  <a:pt x="1159649" y="142240"/>
                </a:lnTo>
                <a:lnTo>
                  <a:pt x="1160627" y="142240"/>
                </a:lnTo>
                <a:close/>
              </a:path>
              <a:path w="1214754" h="727710">
                <a:moveTo>
                  <a:pt x="1174089" y="64770"/>
                </a:moveTo>
                <a:lnTo>
                  <a:pt x="1171397" y="66040"/>
                </a:lnTo>
                <a:lnTo>
                  <a:pt x="1173416" y="66535"/>
                </a:lnTo>
                <a:lnTo>
                  <a:pt x="1174089" y="64770"/>
                </a:lnTo>
                <a:close/>
              </a:path>
              <a:path w="1214754" h="727710">
                <a:moveTo>
                  <a:pt x="1176540" y="92710"/>
                </a:moveTo>
                <a:lnTo>
                  <a:pt x="1175321" y="91440"/>
                </a:lnTo>
                <a:lnTo>
                  <a:pt x="1175067" y="91617"/>
                </a:lnTo>
                <a:lnTo>
                  <a:pt x="1176540" y="92710"/>
                </a:lnTo>
                <a:close/>
              </a:path>
              <a:path w="1214754" h="727710">
                <a:moveTo>
                  <a:pt x="1177569" y="60452"/>
                </a:moveTo>
                <a:lnTo>
                  <a:pt x="1177277" y="59690"/>
                </a:lnTo>
                <a:lnTo>
                  <a:pt x="1175067" y="59690"/>
                </a:lnTo>
                <a:lnTo>
                  <a:pt x="1177569" y="60452"/>
                </a:lnTo>
                <a:close/>
              </a:path>
              <a:path w="1214754" h="727710">
                <a:moveTo>
                  <a:pt x="1178991" y="88900"/>
                </a:moveTo>
                <a:lnTo>
                  <a:pt x="1178255" y="86360"/>
                </a:lnTo>
                <a:lnTo>
                  <a:pt x="1176299" y="87630"/>
                </a:lnTo>
                <a:lnTo>
                  <a:pt x="1175321" y="87630"/>
                </a:lnTo>
                <a:lnTo>
                  <a:pt x="1178991" y="88900"/>
                </a:lnTo>
                <a:close/>
              </a:path>
              <a:path w="1214754" h="727710">
                <a:moveTo>
                  <a:pt x="1179449" y="61683"/>
                </a:moveTo>
                <a:lnTo>
                  <a:pt x="1179233" y="60960"/>
                </a:lnTo>
                <a:lnTo>
                  <a:pt x="1177569" y="60452"/>
                </a:lnTo>
                <a:lnTo>
                  <a:pt x="1177759" y="60960"/>
                </a:lnTo>
                <a:lnTo>
                  <a:pt x="1179449" y="61683"/>
                </a:lnTo>
                <a:close/>
              </a:path>
              <a:path w="1214754" h="727710">
                <a:moveTo>
                  <a:pt x="1180706" y="64770"/>
                </a:moveTo>
                <a:lnTo>
                  <a:pt x="1179969" y="63500"/>
                </a:lnTo>
                <a:lnTo>
                  <a:pt x="1179601" y="62230"/>
                </a:lnTo>
                <a:lnTo>
                  <a:pt x="1178013" y="62230"/>
                </a:lnTo>
                <a:lnTo>
                  <a:pt x="1179233" y="64770"/>
                </a:lnTo>
                <a:lnTo>
                  <a:pt x="1180706" y="64770"/>
                </a:lnTo>
                <a:close/>
              </a:path>
              <a:path w="1214754" h="727710">
                <a:moveTo>
                  <a:pt x="1180706" y="62230"/>
                </a:moveTo>
                <a:lnTo>
                  <a:pt x="1179449" y="61683"/>
                </a:lnTo>
                <a:lnTo>
                  <a:pt x="1179601" y="62230"/>
                </a:lnTo>
                <a:lnTo>
                  <a:pt x="1180706" y="62230"/>
                </a:lnTo>
                <a:close/>
              </a:path>
              <a:path w="1214754" h="727710">
                <a:moveTo>
                  <a:pt x="1190129" y="42291"/>
                </a:moveTo>
                <a:lnTo>
                  <a:pt x="1189761" y="41910"/>
                </a:lnTo>
                <a:lnTo>
                  <a:pt x="1186827" y="41910"/>
                </a:lnTo>
                <a:lnTo>
                  <a:pt x="1188478" y="42862"/>
                </a:lnTo>
                <a:lnTo>
                  <a:pt x="1190129" y="42291"/>
                </a:lnTo>
                <a:close/>
              </a:path>
              <a:path w="1214754" h="727710">
                <a:moveTo>
                  <a:pt x="1191475" y="39687"/>
                </a:moveTo>
                <a:lnTo>
                  <a:pt x="1191234" y="39370"/>
                </a:lnTo>
                <a:lnTo>
                  <a:pt x="1190980" y="39370"/>
                </a:lnTo>
                <a:lnTo>
                  <a:pt x="1191475" y="39687"/>
                </a:lnTo>
                <a:close/>
              </a:path>
              <a:path w="1214754" h="727710">
                <a:moveTo>
                  <a:pt x="1192936" y="40640"/>
                </a:moveTo>
                <a:lnTo>
                  <a:pt x="1191475" y="39687"/>
                </a:lnTo>
                <a:lnTo>
                  <a:pt x="1192212" y="40640"/>
                </a:lnTo>
                <a:lnTo>
                  <a:pt x="1192936" y="40640"/>
                </a:lnTo>
                <a:close/>
              </a:path>
              <a:path w="1214754" h="727710">
                <a:moveTo>
                  <a:pt x="1194168" y="43180"/>
                </a:moveTo>
                <a:lnTo>
                  <a:pt x="1191234" y="41910"/>
                </a:lnTo>
                <a:lnTo>
                  <a:pt x="1190129" y="42291"/>
                </a:lnTo>
                <a:lnTo>
                  <a:pt x="1192212" y="44450"/>
                </a:lnTo>
                <a:lnTo>
                  <a:pt x="1194168" y="43180"/>
                </a:lnTo>
                <a:close/>
              </a:path>
              <a:path w="1214754" h="727710">
                <a:moveTo>
                  <a:pt x="1195908" y="10604"/>
                </a:moveTo>
                <a:lnTo>
                  <a:pt x="1195514" y="10160"/>
                </a:lnTo>
                <a:lnTo>
                  <a:pt x="1193190" y="10160"/>
                </a:lnTo>
                <a:lnTo>
                  <a:pt x="1195908" y="10604"/>
                </a:lnTo>
                <a:close/>
              </a:path>
              <a:path w="1214754" h="727710">
                <a:moveTo>
                  <a:pt x="1200772" y="11430"/>
                </a:moveTo>
                <a:lnTo>
                  <a:pt x="1195908" y="10604"/>
                </a:lnTo>
                <a:lnTo>
                  <a:pt x="1196619" y="11430"/>
                </a:lnTo>
                <a:lnTo>
                  <a:pt x="1200772" y="11430"/>
                </a:lnTo>
                <a:close/>
              </a:path>
              <a:path w="1214754" h="727710">
                <a:moveTo>
                  <a:pt x="1203960" y="5080"/>
                </a:moveTo>
                <a:lnTo>
                  <a:pt x="1202740" y="2540"/>
                </a:lnTo>
                <a:lnTo>
                  <a:pt x="1197597" y="1270"/>
                </a:lnTo>
                <a:lnTo>
                  <a:pt x="1197838" y="0"/>
                </a:lnTo>
                <a:lnTo>
                  <a:pt x="1153528" y="0"/>
                </a:lnTo>
                <a:lnTo>
                  <a:pt x="1153528" y="40640"/>
                </a:lnTo>
                <a:lnTo>
                  <a:pt x="1153033" y="41910"/>
                </a:lnTo>
                <a:lnTo>
                  <a:pt x="1150835" y="41910"/>
                </a:lnTo>
                <a:lnTo>
                  <a:pt x="1149858" y="40640"/>
                </a:lnTo>
                <a:lnTo>
                  <a:pt x="1149858" y="39370"/>
                </a:lnTo>
                <a:lnTo>
                  <a:pt x="1150594" y="38100"/>
                </a:lnTo>
                <a:lnTo>
                  <a:pt x="1153287" y="38100"/>
                </a:lnTo>
                <a:lnTo>
                  <a:pt x="1153528" y="40640"/>
                </a:lnTo>
                <a:lnTo>
                  <a:pt x="1153528" y="0"/>
                </a:lnTo>
                <a:lnTo>
                  <a:pt x="1124889" y="0"/>
                </a:lnTo>
                <a:lnTo>
                  <a:pt x="1124889" y="67310"/>
                </a:lnTo>
                <a:lnTo>
                  <a:pt x="1124826" y="69913"/>
                </a:lnTo>
                <a:lnTo>
                  <a:pt x="1123657" y="71120"/>
                </a:lnTo>
                <a:lnTo>
                  <a:pt x="1118768" y="71120"/>
                </a:lnTo>
                <a:lnTo>
                  <a:pt x="1120724" y="69850"/>
                </a:lnTo>
                <a:lnTo>
                  <a:pt x="1120965" y="66040"/>
                </a:lnTo>
                <a:lnTo>
                  <a:pt x="1124889" y="67310"/>
                </a:lnTo>
                <a:lnTo>
                  <a:pt x="1124889" y="0"/>
                </a:lnTo>
                <a:lnTo>
                  <a:pt x="1113866" y="0"/>
                </a:lnTo>
                <a:lnTo>
                  <a:pt x="1113866" y="198120"/>
                </a:lnTo>
                <a:lnTo>
                  <a:pt x="1113383" y="199390"/>
                </a:lnTo>
                <a:lnTo>
                  <a:pt x="1111427" y="199390"/>
                </a:lnTo>
                <a:lnTo>
                  <a:pt x="1112151" y="201930"/>
                </a:lnTo>
                <a:lnTo>
                  <a:pt x="1109713" y="201930"/>
                </a:lnTo>
                <a:lnTo>
                  <a:pt x="1108481" y="200660"/>
                </a:lnTo>
                <a:lnTo>
                  <a:pt x="1108735" y="198120"/>
                </a:lnTo>
                <a:lnTo>
                  <a:pt x="1110437" y="196850"/>
                </a:lnTo>
                <a:lnTo>
                  <a:pt x="1111910" y="198120"/>
                </a:lnTo>
                <a:lnTo>
                  <a:pt x="1113866" y="198120"/>
                </a:lnTo>
                <a:lnTo>
                  <a:pt x="1113866" y="0"/>
                </a:lnTo>
                <a:lnTo>
                  <a:pt x="1096492" y="0"/>
                </a:lnTo>
                <a:lnTo>
                  <a:pt x="1096492" y="218440"/>
                </a:lnTo>
                <a:lnTo>
                  <a:pt x="1096492" y="219710"/>
                </a:lnTo>
                <a:lnTo>
                  <a:pt x="1094778" y="219710"/>
                </a:lnTo>
                <a:lnTo>
                  <a:pt x="1094778" y="218440"/>
                </a:lnTo>
                <a:lnTo>
                  <a:pt x="1096492" y="218440"/>
                </a:lnTo>
                <a:lnTo>
                  <a:pt x="1096492" y="0"/>
                </a:lnTo>
                <a:lnTo>
                  <a:pt x="1073962" y="0"/>
                </a:lnTo>
                <a:lnTo>
                  <a:pt x="1073962" y="171450"/>
                </a:lnTo>
                <a:lnTo>
                  <a:pt x="1071029" y="170180"/>
                </a:lnTo>
                <a:lnTo>
                  <a:pt x="1071765" y="172720"/>
                </a:lnTo>
                <a:lnTo>
                  <a:pt x="1071270" y="172720"/>
                </a:lnTo>
                <a:lnTo>
                  <a:pt x="1071270" y="196850"/>
                </a:lnTo>
                <a:lnTo>
                  <a:pt x="1070787" y="196850"/>
                </a:lnTo>
                <a:lnTo>
                  <a:pt x="1070533" y="195580"/>
                </a:lnTo>
                <a:lnTo>
                  <a:pt x="1071270" y="196850"/>
                </a:lnTo>
                <a:lnTo>
                  <a:pt x="1071270" y="172720"/>
                </a:lnTo>
                <a:lnTo>
                  <a:pt x="1070051" y="172720"/>
                </a:lnTo>
                <a:lnTo>
                  <a:pt x="1070051" y="233680"/>
                </a:lnTo>
                <a:lnTo>
                  <a:pt x="1069555" y="234950"/>
                </a:lnTo>
                <a:lnTo>
                  <a:pt x="1069314" y="234823"/>
                </a:lnTo>
                <a:lnTo>
                  <a:pt x="1069314" y="250190"/>
                </a:lnTo>
                <a:lnTo>
                  <a:pt x="1068578" y="252730"/>
                </a:lnTo>
                <a:lnTo>
                  <a:pt x="1064907" y="252730"/>
                </a:lnTo>
                <a:lnTo>
                  <a:pt x="1068336" y="256540"/>
                </a:lnTo>
                <a:lnTo>
                  <a:pt x="1066126" y="259080"/>
                </a:lnTo>
                <a:lnTo>
                  <a:pt x="962215" y="259080"/>
                </a:lnTo>
                <a:lnTo>
                  <a:pt x="961110" y="260350"/>
                </a:lnTo>
                <a:lnTo>
                  <a:pt x="964298" y="260350"/>
                </a:lnTo>
                <a:lnTo>
                  <a:pt x="964044" y="262890"/>
                </a:lnTo>
                <a:lnTo>
                  <a:pt x="961605" y="264160"/>
                </a:lnTo>
                <a:lnTo>
                  <a:pt x="960615" y="260350"/>
                </a:lnTo>
                <a:lnTo>
                  <a:pt x="958176" y="259080"/>
                </a:lnTo>
                <a:lnTo>
                  <a:pt x="955967" y="259080"/>
                </a:lnTo>
                <a:lnTo>
                  <a:pt x="959396" y="260350"/>
                </a:lnTo>
                <a:lnTo>
                  <a:pt x="958176" y="262890"/>
                </a:lnTo>
                <a:lnTo>
                  <a:pt x="956576" y="261620"/>
                </a:lnTo>
                <a:lnTo>
                  <a:pt x="950214" y="256540"/>
                </a:lnTo>
                <a:lnTo>
                  <a:pt x="950544" y="250190"/>
                </a:lnTo>
                <a:lnTo>
                  <a:pt x="950671" y="247650"/>
                </a:lnTo>
                <a:lnTo>
                  <a:pt x="954506" y="245110"/>
                </a:lnTo>
                <a:lnTo>
                  <a:pt x="956411" y="243840"/>
                </a:lnTo>
                <a:lnTo>
                  <a:pt x="964298" y="250190"/>
                </a:lnTo>
                <a:lnTo>
                  <a:pt x="956462" y="250190"/>
                </a:lnTo>
                <a:lnTo>
                  <a:pt x="954989" y="254000"/>
                </a:lnTo>
                <a:lnTo>
                  <a:pt x="955548" y="257810"/>
                </a:lnTo>
                <a:lnTo>
                  <a:pt x="963320" y="257810"/>
                </a:lnTo>
                <a:lnTo>
                  <a:pt x="1065885" y="257810"/>
                </a:lnTo>
                <a:lnTo>
                  <a:pt x="1064907" y="252730"/>
                </a:lnTo>
                <a:lnTo>
                  <a:pt x="1064907" y="250190"/>
                </a:lnTo>
                <a:lnTo>
                  <a:pt x="1069314" y="250190"/>
                </a:lnTo>
                <a:lnTo>
                  <a:pt x="1069314" y="234823"/>
                </a:lnTo>
                <a:lnTo>
                  <a:pt x="1067358" y="233680"/>
                </a:lnTo>
                <a:lnTo>
                  <a:pt x="1068336" y="236220"/>
                </a:lnTo>
                <a:lnTo>
                  <a:pt x="1066622" y="237490"/>
                </a:lnTo>
                <a:lnTo>
                  <a:pt x="1066126" y="236220"/>
                </a:lnTo>
                <a:lnTo>
                  <a:pt x="1064907" y="236220"/>
                </a:lnTo>
                <a:lnTo>
                  <a:pt x="1065403" y="233680"/>
                </a:lnTo>
                <a:lnTo>
                  <a:pt x="1067600" y="231140"/>
                </a:lnTo>
                <a:lnTo>
                  <a:pt x="1070051" y="233680"/>
                </a:lnTo>
                <a:lnTo>
                  <a:pt x="1070051" y="172720"/>
                </a:lnTo>
                <a:lnTo>
                  <a:pt x="1069809" y="172720"/>
                </a:lnTo>
                <a:lnTo>
                  <a:pt x="1068336" y="171450"/>
                </a:lnTo>
                <a:lnTo>
                  <a:pt x="1068336" y="170180"/>
                </a:lnTo>
                <a:lnTo>
                  <a:pt x="1068336" y="168910"/>
                </a:lnTo>
                <a:lnTo>
                  <a:pt x="1069314" y="167640"/>
                </a:lnTo>
                <a:lnTo>
                  <a:pt x="1072502" y="167640"/>
                </a:lnTo>
                <a:lnTo>
                  <a:pt x="1073480" y="168910"/>
                </a:lnTo>
                <a:lnTo>
                  <a:pt x="1073962" y="171450"/>
                </a:lnTo>
                <a:lnTo>
                  <a:pt x="1073962" y="0"/>
                </a:lnTo>
                <a:lnTo>
                  <a:pt x="1064171" y="0"/>
                </a:lnTo>
                <a:lnTo>
                  <a:pt x="1064171" y="154940"/>
                </a:lnTo>
                <a:lnTo>
                  <a:pt x="1059027" y="154940"/>
                </a:lnTo>
                <a:lnTo>
                  <a:pt x="1059764" y="153670"/>
                </a:lnTo>
                <a:lnTo>
                  <a:pt x="1060500" y="152400"/>
                </a:lnTo>
                <a:lnTo>
                  <a:pt x="1061237" y="153670"/>
                </a:lnTo>
                <a:lnTo>
                  <a:pt x="1063929" y="153670"/>
                </a:lnTo>
                <a:lnTo>
                  <a:pt x="1064171" y="154940"/>
                </a:lnTo>
                <a:lnTo>
                  <a:pt x="1064171" y="0"/>
                </a:lnTo>
                <a:lnTo>
                  <a:pt x="1050226" y="0"/>
                </a:lnTo>
                <a:lnTo>
                  <a:pt x="1050226" y="13970"/>
                </a:lnTo>
                <a:lnTo>
                  <a:pt x="1046543" y="13068"/>
                </a:lnTo>
                <a:lnTo>
                  <a:pt x="1046543" y="137160"/>
                </a:lnTo>
                <a:lnTo>
                  <a:pt x="1045819" y="139700"/>
                </a:lnTo>
                <a:lnTo>
                  <a:pt x="1045083" y="140246"/>
                </a:lnTo>
                <a:lnTo>
                  <a:pt x="1045083" y="240030"/>
                </a:lnTo>
                <a:lnTo>
                  <a:pt x="1045083" y="242570"/>
                </a:lnTo>
                <a:lnTo>
                  <a:pt x="1043609" y="245110"/>
                </a:lnTo>
                <a:lnTo>
                  <a:pt x="1040676" y="245110"/>
                </a:lnTo>
                <a:lnTo>
                  <a:pt x="1039698" y="243840"/>
                </a:lnTo>
                <a:lnTo>
                  <a:pt x="1038720" y="242570"/>
                </a:lnTo>
                <a:lnTo>
                  <a:pt x="1040180" y="240030"/>
                </a:lnTo>
                <a:lnTo>
                  <a:pt x="1040917" y="238760"/>
                </a:lnTo>
                <a:lnTo>
                  <a:pt x="1045083" y="240030"/>
                </a:lnTo>
                <a:lnTo>
                  <a:pt x="1045083" y="140246"/>
                </a:lnTo>
                <a:lnTo>
                  <a:pt x="1044105" y="140970"/>
                </a:lnTo>
                <a:lnTo>
                  <a:pt x="1043609" y="139700"/>
                </a:lnTo>
                <a:lnTo>
                  <a:pt x="1043368" y="139458"/>
                </a:lnTo>
                <a:lnTo>
                  <a:pt x="1043368" y="191770"/>
                </a:lnTo>
                <a:lnTo>
                  <a:pt x="1042390" y="193040"/>
                </a:lnTo>
                <a:lnTo>
                  <a:pt x="1043127" y="195580"/>
                </a:lnTo>
                <a:lnTo>
                  <a:pt x="1041654" y="195580"/>
                </a:lnTo>
                <a:lnTo>
                  <a:pt x="1041654" y="220980"/>
                </a:lnTo>
                <a:lnTo>
                  <a:pt x="1041654" y="223520"/>
                </a:lnTo>
                <a:lnTo>
                  <a:pt x="1039939" y="223520"/>
                </a:lnTo>
                <a:lnTo>
                  <a:pt x="1039939" y="220980"/>
                </a:lnTo>
                <a:lnTo>
                  <a:pt x="1041654" y="220980"/>
                </a:lnTo>
                <a:lnTo>
                  <a:pt x="1041654" y="195580"/>
                </a:lnTo>
                <a:lnTo>
                  <a:pt x="1040676" y="195580"/>
                </a:lnTo>
                <a:lnTo>
                  <a:pt x="1040676" y="193040"/>
                </a:lnTo>
                <a:lnTo>
                  <a:pt x="1040676" y="191770"/>
                </a:lnTo>
                <a:lnTo>
                  <a:pt x="1043368" y="191770"/>
                </a:lnTo>
                <a:lnTo>
                  <a:pt x="1043368" y="139458"/>
                </a:lnTo>
                <a:lnTo>
                  <a:pt x="1042390" y="138430"/>
                </a:lnTo>
                <a:lnTo>
                  <a:pt x="1042631" y="135890"/>
                </a:lnTo>
                <a:lnTo>
                  <a:pt x="1046543" y="137160"/>
                </a:lnTo>
                <a:lnTo>
                  <a:pt x="1046543" y="13068"/>
                </a:lnTo>
                <a:lnTo>
                  <a:pt x="1045083" y="12700"/>
                </a:lnTo>
                <a:lnTo>
                  <a:pt x="1045083" y="110490"/>
                </a:lnTo>
                <a:lnTo>
                  <a:pt x="1043609" y="113030"/>
                </a:lnTo>
                <a:lnTo>
                  <a:pt x="1043368" y="113030"/>
                </a:lnTo>
                <a:lnTo>
                  <a:pt x="1043368" y="123190"/>
                </a:lnTo>
                <a:lnTo>
                  <a:pt x="1042022" y="121920"/>
                </a:lnTo>
                <a:lnTo>
                  <a:pt x="1040676" y="120650"/>
                </a:lnTo>
                <a:lnTo>
                  <a:pt x="1042136" y="118110"/>
                </a:lnTo>
                <a:lnTo>
                  <a:pt x="1043368" y="123190"/>
                </a:lnTo>
                <a:lnTo>
                  <a:pt x="1043368" y="113030"/>
                </a:lnTo>
                <a:lnTo>
                  <a:pt x="1041654" y="113030"/>
                </a:lnTo>
                <a:lnTo>
                  <a:pt x="1041412" y="110490"/>
                </a:lnTo>
                <a:lnTo>
                  <a:pt x="1045083" y="110490"/>
                </a:lnTo>
                <a:lnTo>
                  <a:pt x="1045083" y="12700"/>
                </a:lnTo>
                <a:lnTo>
                  <a:pt x="1044829" y="11430"/>
                </a:lnTo>
                <a:lnTo>
                  <a:pt x="1045565" y="10160"/>
                </a:lnTo>
                <a:lnTo>
                  <a:pt x="1046060" y="8890"/>
                </a:lnTo>
                <a:lnTo>
                  <a:pt x="1049972" y="8890"/>
                </a:lnTo>
                <a:lnTo>
                  <a:pt x="1050226" y="13970"/>
                </a:lnTo>
                <a:lnTo>
                  <a:pt x="1050226" y="0"/>
                </a:lnTo>
                <a:lnTo>
                  <a:pt x="1037729" y="0"/>
                </a:lnTo>
                <a:lnTo>
                  <a:pt x="1037729" y="148590"/>
                </a:lnTo>
                <a:lnTo>
                  <a:pt x="1033322" y="148590"/>
                </a:lnTo>
                <a:lnTo>
                  <a:pt x="1034796" y="147320"/>
                </a:lnTo>
                <a:lnTo>
                  <a:pt x="1036269" y="146050"/>
                </a:lnTo>
                <a:lnTo>
                  <a:pt x="1036269" y="147320"/>
                </a:lnTo>
                <a:lnTo>
                  <a:pt x="1037488" y="147320"/>
                </a:lnTo>
                <a:lnTo>
                  <a:pt x="1037729" y="148590"/>
                </a:lnTo>
                <a:lnTo>
                  <a:pt x="1037729" y="0"/>
                </a:lnTo>
                <a:lnTo>
                  <a:pt x="1028192" y="0"/>
                </a:lnTo>
                <a:lnTo>
                  <a:pt x="1031862" y="2540"/>
                </a:lnTo>
                <a:lnTo>
                  <a:pt x="1025499" y="7620"/>
                </a:lnTo>
                <a:lnTo>
                  <a:pt x="1028192" y="8890"/>
                </a:lnTo>
                <a:lnTo>
                  <a:pt x="1028192" y="10604"/>
                </a:lnTo>
                <a:lnTo>
                  <a:pt x="1028522" y="12700"/>
                </a:lnTo>
                <a:lnTo>
                  <a:pt x="1032598" y="12700"/>
                </a:lnTo>
                <a:lnTo>
                  <a:pt x="1028433" y="16510"/>
                </a:lnTo>
                <a:lnTo>
                  <a:pt x="1026718" y="15240"/>
                </a:lnTo>
                <a:lnTo>
                  <a:pt x="1024026" y="20320"/>
                </a:lnTo>
                <a:lnTo>
                  <a:pt x="1023785" y="21590"/>
                </a:lnTo>
                <a:lnTo>
                  <a:pt x="1030147" y="21590"/>
                </a:lnTo>
                <a:lnTo>
                  <a:pt x="1031125" y="22860"/>
                </a:lnTo>
                <a:lnTo>
                  <a:pt x="1026223" y="22860"/>
                </a:lnTo>
                <a:lnTo>
                  <a:pt x="1031621" y="25400"/>
                </a:lnTo>
                <a:lnTo>
                  <a:pt x="1025982" y="26670"/>
                </a:lnTo>
                <a:lnTo>
                  <a:pt x="1027455" y="27940"/>
                </a:lnTo>
                <a:lnTo>
                  <a:pt x="1027696" y="26670"/>
                </a:lnTo>
                <a:lnTo>
                  <a:pt x="1030884" y="26670"/>
                </a:lnTo>
                <a:lnTo>
                  <a:pt x="1033322" y="27940"/>
                </a:lnTo>
                <a:lnTo>
                  <a:pt x="1027938" y="31750"/>
                </a:lnTo>
                <a:lnTo>
                  <a:pt x="1025499" y="31750"/>
                </a:lnTo>
                <a:lnTo>
                  <a:pt x="1028433" y="34290"/>
                </a:lnTo>
                <a:lnTo>
                  <a:pt x="1029906" y="36830"/>
                </a:lnTo>
                <a:lnTo>
                  <a:pt x="1029652" y="36830"/>
                </a:lnTo>
                <a:lnTo>
                  <a:pt x="1028433" y="36830"/>
                </a:lnTo>
                <a:lnTo>
                  <a:pt x="1028319" y="36626"/>
                </a:lnTo>
                <a:lnTo>
                  <a:pt x="1021092" y="35560"/>
                </a:lnTo>
                <a:lnTo>
                  <a:pt x="1025499" y="38100"/>
                </a:lnTo>
                <a:lnTo>
                  <a:pt x="1026477" y="36830"/>
                </a:lnTo>
                <a:lnTo>
                  <a:pt x="1028433" y="38100"/>
                </a:lnTo>
                <a:lnTo>
                  <a:pt x="1029411" y="38100"/>
                </a:lnTo>
                <a:lnTo>
                  <a:pt x="1026477" y="39370"/>
                </a:lnTo>
                <a:lnTo>
                  <a:pt x="1026718" y="41910"/>
                </a:lnTo>
                <a:lnTo>
                  <a:pt x="1027938" y="44450"/>
                </a:lnTo>
                <a:lnTo>
                  <a:pt x="1024521" y="43180"/>
                </a:lnTo>
                <a:lnTo>
                  <a:pt x="1023785" y="46977"/>
                </a:lnTo>
                <a:lnTo>
                  <a:pt x="1026477" y="50800"/>
                </a:lnTo>
                <a:lnTo>
                  <a:pt x="1026223" y="55880"/>
                </a:lnTo>
                <a:lnTo>
                  <a:pt x="1027696" y="53340"/>
                </a:lnTo>
                <a:lnTo>
                  <a:pt x="1033576" y="54610"/>
                </a:lnTo>
                <a:lnTo>
                  <a:pt x="1034135" y="55575"/>
                </a:lnTo>
                <a:lnTo>
                  <a:pt x="1035037" y="55880"/>
                </a:lnTo>
                <a:lnTo>
                  <a:pt x="1032344" y="59690"/>
                </a:lnTo>
                <a:lnTo>
                  <a:pt x="1031125" y="59397"/>
                </a:lnTo>
                <a:lnTo>
                  <a:pt x="1031125" y="91440"/>
                </a:lnTo>
                <a:lnTo>
                  <a:pt x="1028928" y="90170"/>
                </a:lnTo>
                <a:lnTo>
                  <a:pt x="1028928" y="128270"/>
                </a:lnTo>
                <a:lnTo>
                  <a:pt x="1028433" y="130810"/>
                </a:lnTo>
                <a:lnTo>
                  <a:pt x="1027455" y="130314"/>
                </a:lnTo>
                <a:lnTo>
                  <a:pt x="1027455" y="236220"/>
                </a:lnTo>
                <a:lnTo>
                  <a:pt x="1026718" y="234950"/>
                </a:lnTo>
                <a:lnTo>
                  <a:pt x="1026960" y="234950"/>
                </a:lnTo>
                <a:lnTo>
                  <a:pt x="1027455" y="236220"/>
                </a:lnTo>
                <a:lnTo>
                  <a:pt x="1027455" y="130314"/>
                </a:lnTo>
                <a:lnTo>
                  <a:pt x="1026477" y="129806"/>
                </a:lnTo>
                <a:lnTo>
                  <a:pt x="1026477" y="189230"/>
                </a:lnTo>
                <a:lnTo>
                  <a:pt x="1022070" y="189230"/>
                </a:lnTo>
                <a:lnTo>
                  <a:pt x="1022807" y="187960"/>
                </a:lnTo>
                <a:lnTo>
                  <a:pt x="1023531" y="186690"/>
                </a:lnTo>
                <a:lnTo>
                  <a:pt x="1025004" y="186690"/>
                </a:lnTo>
                <a:lnTo>
                  <a:pt x="1025004" y="187960"/>
                </a:lnTo>
                <a:lnTo>
                  <a:pt x="1026223" y="187960"/>
                </a:lnTo>
                <a:lnTo>
                  <a:pt x="1026477" y="189230"/>
                </a:lnTo>
                <a:lnTo>
                  <a:pt x="1026477" y="129806"/>
                </a:lnTo>
                <a:lnTo>
                  <a:pt x="1025982" y="129540"/>
                </a:lnTo>
                <a:lnTo>
                  <a:pt x="1025740" y="129540"/>
                </a:lnTo>
                <a:lnTo>
                  <a:pt x="1025245" y="128270"/>
                </a:lnTo>
                <a:lnTo>
                  <a:pt x="1025982" y="127000"/>
                </a:lnTo>
                <a:lnTo>
                  <a:pt x="1028674" y="127000"/>
                </a:lnTo>
                <a:lnTo>
                  <a:pt x="1028928" y="128270"/>
                </a:lnTo>
                <a:lnTo>
                  <a:pt x="1028928" y="90170"/>
                </a:lnTo>
                <a:lnTo>
                  <a:pt x="1030630" y="90170"/>
                </a:lnTo>
                <a:lnTo>
                  <a:pt x="1031125" y="91440"/>
                </a:lnTo>
                <a:lnTo>
                  <a:pt x="1031125" y="59397"/>
                </a:lnTo>
                <a:lnTo>
                  <a:pt x="1027214" y="58420"/>
                </a:lnTo>
                <a:lnTo>
                  <a:pt x="1025499" y="58420"/>
                </a:lnTo>
                <a:lnTo>
                  <a:pt x="1027214" y="59690"/>
                </a:lnTo>
                <a:lnTo>
                  <a:pt x="1025982" y="59690"/>
                </a:lnTo>
                <a:lnTo>
                  <a:pt x="1017663" y="62230"/>
                </a:lnTo>
                <a:lnTo>
                  <a:pt x="1023048" y="63500"/>
                </a:lnTo>
                <a:lnTo>
                  <a:pt x="1021575" y="63500"/>
                </a:lnTo>
                <a:lnTo>
                  <a:pt x="1021626" y="67386"/>
                </a:lnTo>
                <a:lnTo>
                  <a:pt x="1023048" y="69850"/>
                </a:lnTo>
                <a:lnTo>
                  <a:pt x="1023289" y="72390"/>
                </a:lnTo>
                <a:lnTo>
                  <a:pt x="1027696" y="73660"/>
                </a:lnTo>
                <a:lnTo>
                  <a:pt x="1026718" y="73660"/>
                </a:lnTo>
                <a:lnTo>
                  <a:pt x="1030147" y="74930"/>
                </a:lnTo>
                <a:lnTo>
                  <a:pt x="1029652" y="76200"/>
                </a:lnTo>
                <a:lnTo>
                  <a:pt x="1028928" y="76200"/>
                </a:lnTo>
                <a:lnTo>
                  <a:pt x="1028674" y="77470"/>
                </a:lnTo>
                <a:lnTo>
                  <a:pt x="1025982" y="77470"/>
                </a:lnTo>
                <a:lnTo>
                  <a:pt x="1025740" y="78740"/>
                </a:lnTo>
                <a:lnTo>
                  <a:pt x="1025499" y="78740"/>
                </a:lnTo>
                <a:lnTo>
                  <a:pt x="1025004" y="80010"/>
                </a:lnTo>
                <a:lnTo>
                  <a:pt x="1024763" y="80010"/>
                </a:lnTo>
                <a:lnTo>
                  <a:pt x="1024763" y="81280"/>
                </a:lnTo>
                <a:lnTo>
                  <a:pt x="1026477" y="83820"/>
                </a:lnTo>
                <a:lnTo>
                  <a:pt x="1028433" y="82550"/>
                </a:lnTo>
                <a:lnTo>
                  <a:pt x="1030630" y="83820"/>
                </a:lnTo>
                <a:lnTo>
                  <a:pt x="1027455" y="83820"/>
                </a:lnTo>
                <a:lnTo>
                  <a:pt x="1026718" y="85090"/>
                </a:lnTo>
                <a:lnTo>
                  <a:pt x="1024521" y="85090"/>
                </a:lnTo>
                <a:lnTo>
                  <a:pt x="1027214" y="88887"/>
                </a:lnTo>
                <a:lnTo>
                  <a:pt x="1026960" y="88900"/>
                </a:lnTo>
                <a:lnTo>
                  <a:pt x="1028192" y="90170"/>
                </a:lnTo>
                <a:lnTo>
                  <a:pt x="1027938" y="91440"/>
                </a:lnTo>
                <a:lnTo>
                  <a:pt x="1025245" y="91440"/>
                </a:lnTo>
                <a:lnTo>
                  <a:pt x="1022807" y="88900"/>
                </a:lnTo>
                <a:lnTo>
                  <a:pt x="1021829" y="88900"/>
                </a:lnTo>
                <a:lnTo>
                  <a:pt x="1021334" y="87630"/>
                </a:lnTo>
                <a:lnTo>
                  <a:pt x="1021092" y="87630"/>
                </a:lnTo>
                <a:lnTo>
                  <a:pt x="1021334" y="88900"/>
                </a:lnTo>
                <a:lnTo>
                  <a:pt x="1022553" y="91440"/>
                </a:lnTo>
                <a:lnTo>
                  <a:pt x="1024496" y="95211"/>
                </a:lnTo>
                <a:lnTo>
                  <a:pt x="1025245" y="97790"/>
                </a:lnTo>
                <a:lnTo>
                  <a:pt x="1025004" y="97790"/>
                </a:lnTo>
                <a:lnTo>
                  <a:pt x="1024521" y="96520"/>
                </a:lnTo>
                <a:lnTo>
                  <a:pt x="1024267" y="96088"/>
                </a:lnTo>
                <a:lnTo>
                  <a:pt x="1024267" y="147320"/>
                </a:lnTo>
                <a:lnTo>
                  <a:pt x="1024026" y="151130"/>
                </a:lnTo>
                <a:lnTo>
                  <a:pt x="1022553" y="153670"/>
                </a:lnTo>
                <a:lnTo>
                  <a:pt x="1019124" y="153670"/>
                </a:lnTo>
                <a:lnTo>
                  <a:pt x="1017663" y="151130"/>
                </a:lnTo>
                <a:lnTo>
                  <a:pt x="1016927" y="149860"/>
                </a:lnTo>
                <a:lnTo>
                  <a:pt x="1019860" y="147320"/>
                </a:lnTo>
                <a:lnTo>
                  <a:pt x="1024267" y="147320"/>
                </a:lnTo>
                <a:lnTo>
                  <a:pt x="1024267" y="96088"/>
                </a:lnTo>
                <a:lnTo>
                  <a:pt x="1022807" y="93548"/>
                </a:lnTo>
                <a:lnTo>
                  <a:pt x="1023518" y="95211"/>
                </a:lnTo>
                <a:lnTo>
                  <a:pt x="1023048" y="96520"/>
                </a:lnTo>
                <a:lnTo>
                  <a:pt x="1022553" y="95250"/>
                </a:lnTo>
                <a:lnTo>
                  <a:pt x="1022070" y="95250"/>
                </a:lnTo>
                <a:lnTo>
                  <a:pt x="1021575" y="93980"/>
                </a:lnTo>
                <a:lnTo>
                  <a:pt x="1022553" y="99060"/>
                </a:lnTo>
                <a:lnTo>
                  <a:pt x="1019124" y="88900"/>
                </a:lnTo>
                <a:lnTo>
                  <a:pt x="1019378" y="91440"/>
                </a:lnTo>
                <a:lnTo>
                  <a:pt x="1019619" y="92710"/>
                </a:lnTo>
                <a:lnTo>
                  <a:pt x="1019771" y="95161"/>
                </a:lnTo>
                <a:lnTo>
                  <a:pt x="1019619" y="93980"/>
                </a:lnTo>
                <a:lnTo>
                  <a:pt x="1018641" y="88900"/>
                </a:lnTo>
                <a:lnTo>
                  <a:pt x="1019860" y="96520"/>
                </a:lnTo>
                <a:lnTo>
                  <a:pt x="1019784" y="95338"/>
                </a:lnTo>
                <a:lnTo>
                  <a:pt x="1020597" y="101600"/>
                </a:lnTo>
                <a:lnTo>
                  <a:pt x="1019619" y="95250"/>
                </a:lnTo>
                <a:lnTo>
                  <a:pt x="1020038" y="98450"/>
                </a:lnTo>
                <a:lnTo>
                  <a:pt x="1020114" y="102870"/>
                </a:lnTo>
                <a:lnTo>
                  <a:pt x="1019860" y="102870"/>
                </a:lnTo>
                <a:lnTo>
                  <a:pt x="1019860" y="101600"/>
                </a:lnTo>
                <a:lnTo>
                  <a:pt x="1019378" y="101600"/>
                </a:lnTo>
                <a:lnTo>
                  <a:pt x="1019251" y="100965"/>
                </a:lnTo>
                <a:lnTo>
                  <a:pt x="1019124" y="99060"/>
                </a:lnTo>
                <a:lnTo>
                  <a:pt x="1018641" y="97790"/>
                </a:lnTo>
                <a:lnTo>
                  <a:pt x="1017663" y="88900"/>
                </a:lnTo>
                <a:lnTo>
                  <a:pt x="1017435" y="85382"/>
                </a:lnTo>
                <a:lnTo>
                  <a:pt x="1017219" y="86829"/>
                </a:lnTo>
                <a:lnTo>
                  <a:pt x="1017168" y="87630"/>
                </a:lnTo>
                <a:lnTo>
                  <a:pt x="1016927" y="88887"/>
                </a:lnTo>
                <a:lnTo>
                  <a:pt x="1015949" y="99060"/>
                </a:lnTo>
                <a:lnTo>
                  <a:pt x="1015212" y="102870"/>
                </a:lnTo>
                <a:lnTo>
                  <a:pt x="1015403" y="100330"/>
                </a:lnTo>
                <a:lnTo>
                  <a:pt x="1015707" y="96520"/>
                </a:lnTo>
                <a:lnTo>
                  <a:pt x="1015898" y="95250"/>
                </a:lnTo>
                <a:lnTo>
                  <a:pt x="1016292" y="92710"/>
                </a:lnTo>
                <a:lnTo>
                  <a:pt x="1016685" y="90170"/>
                </a:lnTo>
                <a:lnTo>
                  <a:pt x="1016190" y="92710"/>
                </a:lnTo>
                <a:lnTo>
                  <a:pt x="1015707" y="91440"/>
                </a:lnTo>
                <a:lnTo>
                  <a:pt x="1015453" y="90170"/>
                </a:lnTo>
                <a:lnTo>
                  <a:pt x="1015212" y="88900"/>
                </a:lnTo>
                <a:lnTo>
                  <a:pt x="1013015" y="90170"/>
                </a:lnTo>
                <a:lnTo>
                  <a:pt x="1013739" y="88900"/>
                </a:lnTo>
                <a:lnTo>
                  <a:pt x="1014730" y="87630"/>
                </a:lnTo>
                <a:lnTo>
                  <a:pt x="1014234" y="87630"/>
                </a:lnTo>
                <a:lnTo>
                  <a:pt x="1015085" y="85407"/>
                </a:lnTo>
                <a:lnTo>
                  <a:pt x="1014476" y="85928"/>
                </a:lnTo>
                <a:lnTo>
                  <a:pt x="1014234" y="86360"/>
                </a:lnTo>
                <a:lnTo>
                  <a:pt x="1013993" y="86360"/>
                </a:lnTo>
                <a:lnTo>
                  <a:pt x="1015707" y="83820"/>
                </a:lnTo>
                <a:lnTo>
                  <a:pt x="1013167" y="86448"/>
                </a:lnTo>
                <a:lnTo>
                  <a:pt x="1013167" y="88315"/>
                </a:lnTo>
                <a:lnTo>
                  <a:pt x="1012520" y="89674"/>
                </a:lnTo>
                <a:lnTo>
                  <a:pt x="1012520" y="130810"/>
                </a:lnTo>
                <a:lnTo>
                  <a:pt x="1008849" y="129540"/>
                </a:lnTo>
                <a:lnTo>
                  <a:pt x="1009091" y="127000"/>
                </a:lnTo>
                <a:lnTo>
                  <a:pt x="1012520" y="130810"/>
                </a:lnTo>
                <a:lnTo>
                  <a:pt x="1012520" y="89674"/>
                </a:lnTo>
                <a:lnTo>
                  <a:pt x="1012278" y="90170"/>
                </a:lnTo>
                <a:lnTo>
                  <a:pt x="1012278" y="88887"/>
                </a:lnTo>
                <a:lnTo>
                  <a:pt x="1013167" y="88315"/>
                </a:lnTo>
                <a:lnTo>
                  <a:pt x="1013167" y="86448"/>
                </a:lnTo>
                <a:lnTo>
                  <a:pt x="1012024" y="87630"/>
                </a:lnTo>
                <a:lnTo>
                  <a:pt x="1012761" y="86360"/>
                </a:lnTo>
                <a:lnTo>
                  <a:pt x="1012126" y="86360"/>
                </a:lnTo>
                <a:lnTo>
                  <a:pt x="1012520" y="86169"/>
                </a:lnTo>
                <a:lnTo>
                  <a:pt x="1013256" y="85432"/>
                </a:lnTo>
                <a:lnTo>
                  <a:pt x="1013739" y="85191"/>
                </a:lnTo>
                <a:lnTo>
                  <a:pt x="1014234" y="84213"/>
                </a:lnTo>
                <a:lnTo>
                  <a:pt x="1013015" y="85191"/>
                </a:lnTo>
                <a:lnTo>
                  <a:pt x="1011834" y="86360"/>
                </a:lnTo>
                <a:lnTo>
                  <a:pt x="1010805" y="86360"/>
                </a:lnTo>
                <a:lnTo>
                  <a:pt x="1012024" y="85090"/>
                </a:lnTo>
                <a:lnTo>
                  <a:pt x="1009827" y="85090"/>
                </a:lnTo>
                <a:lnTo>
                  <a:pt x="1009827" y="82550"/>
                </a:lnTo>
                <a:lnTo>
                  <a:pt x="1009586" y="81280"/>
                </a:lnTo>
                <a:lnTo>
                  <a:pt x="1006157" y="82550"/>
                </a:lnTo>
                <a:lnTo>
                  <a:pt x="1012761" y="80010"/>
                </a:lnTo>
                <a:lnTo>
                  <a:pt x="1010069" y="77470"/>
                </a:lnTo>
                <a:lnTo>
                  <a:pt x="1006398" y="76200"/>
                </a:lnTo>
                <a:lnTo>
                  <a:pt x="1008608" y="76200"/>
                </a:lnTo>
                <a:lnTo>
                  <a:pt x="1008113" y="74930"/>
                </a:lnTo>
                <a:lnTo>
                  <a:pt x="1011047" y="73660"/>
                </a:lnTo>
                <a:lnTo>
                  <a:pt x="1010323" y="72390"/>
                </a:lnTo>
                <a:lnTo>
                  <a:pt x="1008608" y="72390"/>
                </a:lnTo>
                <a:lnTo>
                  <a:pt x="1005179" y="73660"/>
                </a:lnTo>
                <a:lnTo>
                  <a:pt x="1008608" y="69850"/>
                </a:lnTo>
                <a:lnTo>
                  <a:pt x="1006398" y="69850"/>
                </a:lnTo>
                <a:lnTo>
                  <a:pt x="1004684" y="68580"/>
                </a:lnTo>
                <a:lnTo>
                  <a:pt x="1004684" y="236220"/>
                </a:lnTo>
                <a:lnTo>
                  <a:pt x="1004684" y="238760"/>
                </a:lnTo>
                <a:lnTo>
                  <a:pt x="1002969" y="238760"/>
                </a:lnTo>
                <a:lnTo>
                  <a:pt x="1002969" y="236220"/>
                </a:lnTo>
                <a:lnTo>
                  <a:pt x="1004684" y="236220"/>
                </a:lnTo>
                <a:lnTo>
                  <a:pt x="1004684" y="68580"/>
                </a:lnTo>
                <a:lnTo>
                  <a:pt x="1002969" y="67310"/>
                </a:lnTo>
                <a:lnTo>
                  <a:pt x="1001509" y="67310"/>
                </a:lnTo>
                <a:lnTo>
                  <a:pt x="1006398" y="64770"/>
                </a:lnTo>
                <a:lnTo>
                  <a:pt x="1003706" y="62230"/>
                </a:lnTo>
                <a:lnTo>
                  <a:pt x="1001509" y="60960"/>
                </a:lnTo>
                <a:lnTo>
                  <a:pt x="998893" y="58420"/>
                </a:lnTo>
                <a:lnTo>
                  <a:pt x="997585" y="57150"/>
                </a:lnTo>
                <a:lnTo>
                  <a:pt x="997343" y="56730"/>
                </a:lnTo>
                <a:lnTo>
                  <a:pt x="997343" y="205740"/>
                </a:lnTo>
                <a:lnTo>
                  <a:pt x="996848" y="205740"/>
                </a:lnTo>
                <a:lnTo>
                  <a:pt x="996607" y="204470"/>
                </a:lnTo>
                <a:lnTo>
                  <a:pt x="997102" y="204470"/>
                </a:lnTo>
                <a:lnTo>
                  <a:pt x="997343" y="205740"/>
                </a:lnTo>
                <a:lnTo>
                  <a:pt x="997343" y="56730"/>
                </a:lnTo>
                <a:lnTo>
                  <a:pt x="996124" y="54610"/>
                </a:lnTo>
                <a:lnTo>
                  <a:pt x="995387" y="54610"/>
                </a:lnTo>
                <a:lnTo>
                  <a:pt x="995387" y="204470"/>
                </a:lnTo>
                <a:lnTo>
                  <a:pt x="993178" y="204470"/>
                </a:lnTo>
                <a:lnTo>
                  <a:pt x="992936" y="203200"/>
                </a:lnTo>
                <a:lnTo>
                  <a:pt x="992695" y="204470"/>
                </a:lnTo>
                <a:lnTo>
                  <a:pt x="992695" y="203200"/>
                </a:lnTo>
                <a:lnTo>
                  <a:pt x="992441" y="201930"/>
                </a:lnTo>
                <a:lnTo>
                  <a:pt x="995387" y="204470"/>
                </a:lnTo>
                <a:lnTo>
                  <a:pt x="995387" y="54610"/>
                </a:lnTo>
                <a:lnTo>
                  <a:pt x="994651" y="54610"/>
                </a:lnTo>
                <a:lnTo>
                  <a:pt x="998321" y="53340"/>
                </a:lnTo>
                <a:lnTo>
                  <a:pt x="995870" y="53340"/>
                </a:lnTo>
                <a:lnTo>
                  <a:pt x="995133" y="52070"/>
                </a:lnTo>
                <a:lnTo>
                  <a:pt x="995133" y="50800"/>
                </a:lnTo>
                <a:lnTo>
                  <a:pt x="995133" y="49530"/>
                </a:lnTo>
                <a:lnTo>
                  <a:pt x="995387" y="49530"/>
                </a:lnTo>
                <a:lnTo>
                  <a:pt x="996365" y="48260"/>
                </a:lnTo>
                <a:lnTo>
                  <a:pt x="998562" y="49530"/>
                </a:lnTo>
                <a:lnTo>
                  <a:pt x="999794" y="50800"/>
                </a:lnTo>
                <a:lnTo>
                  <a:pt x="996607" y="45720"/>
                </a:lnTo>
                <a:lnTo>
                  <a:pt x="999172" y="41910"/>
                </a:lnTo>
                <a:lnTo>
                  <a:pt x="1000036" y="40640"/>
                </a:lnTo>
                <a:lnTo>
                  <a:pt x="998651" y="39370"/>
                </a:lnTo>
                <a:lnTo>
                  <a:pt x="996048" y="36982"/>
                </a:lnTo>
                <a:lnTo>
                  <a:pt x="992200" y="38036"/>
                </a:lnTo>
                <a:lnTo>
                  <a:pt x="992200" y="214630"/>
                </a:lnTo>
                <a:lnTo>
                  <a:pt x="991590" y="215684"/>
                </a:lnTo>
                <a:lnTo>
                  <a:pt x="990981" y="214630"/>
                </a:lnTo>
                <a:lnTo>
                  <a:pt x="990727" y="214630"/>
                </a:lnTo>
                <a:lnTo>
                  <a:pt x="990727" y="213360"/>
                </a:lnTo>
                <a:lnTo>
                  <a:pt x="990981" y="214630"/>
                </a:lnTo>
                <a:lnTo>
                  <a:pt x="992200" y="214630"/>
                </a:lnTo>
                <a:lnTo>
                  <a:pt x="992200" y="38036"/>
                </a:lnTo>
                <a:lnTo>
                  <a:pt x="991958" y="38100"/>
                </a:lnTo>
                <a:lnTo>
                  <a:pt x="991717" y="37934"/>
                </a:lnTo>
                <a:lnTo>
                  <a:pt x="991717" y="205740"/>
                </a:lnTo>
                <a:lnTo>
                  <a:pt x="991463" y="207010"/>
                </a:lnTo>
                <a:lnTo>
                  <a:pt x="991717" y="207010"/>
                </a:lnTo>
                <a:lnTo>
                  <a:pt x="991717" y="208280"/>
                </a:lnTo>
                <a:lnTo>
                  <a:pt x="991463" y="208280"/>
                </a:lnTo>
                <a:lnTo>
                  <a:pt x="991463" y="207010"/>
                </a:lnTo>
                <a:lnTo>
                  <a:pt x="991463" y="205740"/>
                </a:lnTo>
                <a:lnTo>
                  <a:pt x="991717" y="205740"/>
                </a:lnTo>
                <a:lnTo>
                  <a:pt x="991717" y="37934"/>
                </a:lnTo>
                <a:lnTo>
                  <a:pt x="991222" y="37592"/>
                </a:lnTo>
                <a:lnTo>
                  <a:pt x="991222" y="203200"/>
                </a:lnTo>
                <a:lnTo>
                  <a:pt x="990727" y="203200"/>
                </a:lnTo>
                <a:lnTo>
                  <a:pt x="990485" y="201930"/>
                </a:lnTo>
                <a:lnTo>
                  <a:pt x="990981" y="201930"/>
                </a:lnTo>
                <a:lnTo>
                  <a:pt x="991222" y="203200"/>
                </a:lnTo>
                <a:lnTo>
                  <a:pt x="991222" y="37592"/>
                </a:lnTo>
                <a:lnTo>
                  <a:pt x="990244" y="36893"/>
                </a:lnTo>
                <a:lnTo>
                  <a:pt x="990244" y="204470"/>
                </a:lnTo>
                <a:lnTo>
                  <a:pt x="990244" y="207010"/>
                </a:lnTo>
                <a:lnTo>
                  <a:pt x="990003" y="207010"/>
                </a:lnTo>
                <a:lnTo>
                  <a:pt x="990003" y="205740"/>
                </a:lnTo>
                <a:lnTo>
                  <a:pt x="989507" y="205740"/>
                </a:lnTo>
                <a:lnTo>
                  <a:pt x="989507" y="204470"/>
                </a:lnTo>
                <a:lnTo>
                  <a:pt x="990244" y="204470"/>
                </a:lnTo>
                <a:lnTo>
                  <a:pt x="990244" y="36893"/>
                </a:lnTo>
                <a:lnTo>
                  <a:pt x="989507" y="36372"/>
                </a:lnTo>
                <a:lnTo>
                  <a:pt x="989507" y="201930"/>
                </a:lnTo>
                <a:lnTo>
                  <a:pt x="989025" y="201930"/>
                </a:lnTo>
                <a:lnTo>
                  <a:pt x="988771" y="200660"/>
                </a:lnTo>
                <a:lnTo>
                  <a:pt x="989266" y="200660"/>
                </a:lnTo>
                <a:lnTo>
                  <a:pt x="989507" y="201930"/>
                </a:lnTo>
                <a:lnTo>
                  <a:pt x="989507" y="36372"/>
                </a:lnTo>
                <a:lnTo>
                  <a:pt x="989012" y="36029"/>
                </a:lnTo>
                <a:lnTo>
                  <a:pt x="989012" y="128270"/>
                </a:lnTo>
                <a:lnTo>
                  <a:pt x="988529" y="129540"/>
                </a:lnTo>
                <a:lnTo>
                  <a:pt x="987056" y="129540"/>
                </a:lnTo>
                <a:lnTo>
                  <a:pt x="987310" y="130810"/>
                </a:lnTo>
                <a:lnTo>
                  <a:pt x="982649" y="128397"/>
                </a:lnTo>
                <a:lnTo>
                  <a:pt x="982649" y="229870"/>
                </a:lnTo>
                <a:lnTo>
                  <a:pt x="981913" y="234950"/>
                </a:lnTo>
                <a:lnTo>
                  <a:pt x="980452" y="232410"/>
                </a:lnTo>
                <a:lnTo>
                  <a:pt x="982649" y="229870"/>
                </a:lnTo>
                <a:lnTo>
                  <a:pt x="982649" y="128397"/>
                </a:lnTo>
                <a:lnTo>
                  <a:pt x="982408" y="128270"/>
                </a:lnTo>
                <a:lnTo>
                  <a:pt x="982167" y="125730"/>
                </a:lnTo>
                <a:lnTo>
                  <a:pt x="984859" y="125730"/>
                </a:lnTo>
                <a:lnTo>
                  <a:pt x="986815" y="127000"/>
                </a:lnTo>
                <a:lnTo>
                  <a:pt x="989012" y="128270"/>
                </a:lnTo>
                <a:lnTo>
                  <a:pt x="989012" y="36029"/>
                </a:lnTo>
                <a:lnTo>
                  <a:pt x="986574" y="34290"/>
                </a:lnTo>
                <a:lnTo>
                  <a:pt x="988542" y="34290"/>
                </a:lnTo>
                <a:lnTo>
                  <a:pt x="990092" y="33020"/>
                </a:lnTo>
                <a:lnTo>
                  <a:pt x="992149" y="31750"/>
                </a:lnTo>
                <a:lnTo>
                  <a:pt x="997343" y="31750"/>
                </a:lnTo>
                <a:lnTo>
                  <a:pt x="995870" y="30480"/>
                </a:lnTo>
                <a:lnTo>
                  <a:pt x="994156" y="30480"/>
                </a:lnTo>
                <a:lnTo>
                  <a:pt x="995629" y="29210"/>
                </a:lnTo>
                <a:lnTo>
                  <a:pt x="998080" y="30480"/>
                </a:lnTo>
                <a:lnTo>
                  <a:pt x="996124" y="27940"/>
                </a:lnTo>
                <a:lnTo>
                  <a:pt x="992695" y="29210"/>
                </a:lnTo>
                <a:lnTo>
                  <a:pt x="992695" y="26670"/>
                </a:lnTo>
                <a:lnTo>
                  <a:pt x="996848" y="26670"/>
                </a:lnTo>
                <a:lnTo>
                  <a:pt x="990485" y="24130"/>
                </a:lnTo>
                <a:lnTo>
                  <a:pt x="991717" y="22860"/>
                </a:lnTo>
                <a:lnTo>
                  <a:pt x="992695" y="22860"/>
                </a:lnTo>
                <a:lnTo>
                  <a:pt x="993711" y="21793"/>
                </a:lnTo>
                <a:lnTo>
                  <a:pt x="993178" y="19050"/>
                </a:lnTo>
                <a:lnTo>
                  <a:pt x="985100" y="16510"/>
                </a:lnTo>
                <a:lnTo>
                  <a:pt x="986002" y="15240"/>
                </a:lnTo>
                <a:lnTo>
                  <a:pt x="987793" y="12700"/>
                </a:lnTo>
                <a:lnTo>
                  <a:pt x="994651" y="12700"/>
                </a:lnTo>
                <a:lnTo>
                  <a:pt x="990003" y="10160"/>
                </a:lnTo>
                <a:lnTo>
                  <a:pt x="995870" y="10160"/>
                </a:lnTo>
                <a:lnTo>
                  <a:pt x="994892" y="8890"/>
                </a:lnTo>
                <a:lnTo>
                  <a:pt x="993914" y="7620"/>
                </a:lnTo>
                <a:lnTo>
                  <a:pt x="991222" y="8890"/>
                </a:lnTo>
                <a:lnTo>
                  <a:pt x="991222" y="6350"/>
                </a:lnTo>
                <a:lnTo>
                  <a:pt x="986574" y="6350"/>
                </a:lnTo>
                <a:lnTo>
                  <a:pt x="987425" y="5080"/>
                </a:lnTo>
                <a:lnTo>
                  <a:pt x="988288" y="3810"/>
                </a:lnTo>
                <a:lnTo>
                  <a:pt x="990981" y="5080"/>
                </a:lnTo>
                <a:lnTo>
                  <a:pt x="989507" y="1270"/>
                </a:lnTo>
                <a:lnTo>
                  <a:pt x="987552" y="3810"/>
                </a:lnTo>
                <a:lnTo>
                  <a:pt x="986053" y="3213"/>
                </a:lnTo>
                <a:lnTo>
                  <a:pt x="986574" y="2692"/>
                </a:lnTo>
                <a:lnTo>
                  <a:pt x="986320" y="1955"/>
                </a:lnTo>
                <a:lnTo>
                  <a:pt x="985596" y="1460"/>
                </a:lnTo>
                <a:lnTo>
                  <a:pt x="985126" y="2857"/>
                </a:lnTo>
                <a:lnTo>
                  <a:pt x="984364" y="2540"/>
                </a:lnTo>
                <a:lnTo>
                  <a:pt x="980211" y="5080"/>
                </a:lnTo>
                <a:lnTo>
                  <a:pt x="981430" y="2540"/>
                </a:lnTo>
                <a:lnTo>
                  <a:pt x="982167" y="2540"/>
                </a:lnTo>
                <a:lnTo>
                  <a:pt x="981189" y="0"/>
                </a:lnTo>
                <a:lnTo>
                  <a:pt x="979716" y="0"/>
                </a:lnTo>
                <a:lnTo>
                  <a:pt x="979716" y="166370"/>
                </a:lnTo>
                <a:lnTo>
                  <a:pt x="977023" y="165684"/>
                </a:lnTo>
                <a:lnTo>
                  <a:pt x="977023" y="214630"/>
                </a:lnTo>
                <a:lnTo>
                  <a:pt x="976528" y="214630"/>
                </a:lnTo>
                <a:lnTo>
                  <a:pt x="976528" y="213360"/>
                </a:lnTo>
                <a:lnTo>
                  <a:pt x="976782" y="213360"/>
                </a:lnTo>
                <a:lnTo>
                  <a:pt x="977023" y="214630"/>
                </a:lnTo>
                <a:lnTo>
                  <a:pt x="977023" y="165684"/>
                </a:lnTo>
                <a:lnTo>
                  <a:pt x="976287" y="165493"/>
                </a:lnTo>
                <a:lnTo>
                  <a:pt x="976287" y="213360"/>
                </a:lnTo>
                <a:lnTo>
                  <a:pt x="976287" y="214630"/>
                </a:lnTo>
                <a:lnTo>
                  <a:pt x="975804" y="214630"/>
                </a:lnTo>
                <a:lnTo>
                  <a:pt x="975804" y="213360"/>
                </a:lnTo>
                <a:lnTo>
                  <a:pt x="976287" y="213360"/>
                </a:lnTo>
                <a:lnTo>
                  <a:pt x="976287" y="165493"/>
                </a:lnTo>
                <a:lnTo>
                  <a:pt x="975550" y="165303"/>
                </a:lnTo>
                <a:lnTo>
                  <a:pt x="975550" y="214630"/>
                </a:lnTo>
                <a:lnTo>
                  <a:pt x="973112" y="213360"/>
                </a:lnTo>
                <a:lnTo>
                  <a:pt x="974572" y="213360"/>
                </a:lnTo>
                <a:lnTo>
                  <a:pt x="975550" y="214630"/>
                </a:lnTo>
                <a:lnTo>
                  <a:pt x="975550" y="165303"/>
                </a:lnTo>
                <a:lnTo>
                  <a:pt x="974813" y="165100"/>
                </a:lnTo>
                <a:lnTo>
                  <a:pt x="975309" y="170180"/>
                </a:lnTo>
                <a:lnTo>
                  <a:pt x="973315" y="170180"/>
                </a:lnTo>
                <a:lnTo>
                  <a:pt x="973264" y="165100"/>
                </a:lnTo>
                <a:lnTo>
                  <a:pt x="975461" y="161290"/>
                </a:lnTo>
                <a:lnTo>
                  <a:pt x="979474" y="162560"/>
                </a:lnTo>
                <a:lnTo>
                  <a:pt x="979716" y="166370"/>
                </a:lnTo>
                <a:lnTo>
                  <a:pt x="979716" y="0"/>
                </a:lnTo>
                <a:lnTo>
                  <a:pt x="978979" y="0"/>
                </a:lnTo>
                <a:lnTo>
                  <a:pt x="978979" y="154940"/>
                </a:lnTo>
                <a:lnTo>
                  <a:pt x="975309" y="153670"/>
                </a:lnTo>
                <a:lnTo>
                  <a:pt x="975550" y="151130"/>
                </a:lnTo>
                <a:lnTo>
                  <a:pt x="978979" y="154940"/>
                </a:lnTo>
                <a:lnTo>
                  <a:pt x="978979" y="0"/>
                </a:lnTo>
                <a:lnTo>
                  <a:pt x="976287" y="0"/>
                </a:lnTo>
                <a:lnTo>
                  <a:pt x="976287" y="97790"/>
                </a:lnTo>
                <a:lnTo>
                  <a:pt x="976287" y="99060"/>
                </a:lnTo>
                <a:lnTo>
                  <a:pt x="972121" y="100330"/>
                </a:lnTo>
                <a:lnTo>
                  <a:pt x="972794" y="99060"/>
                </a:lnTo>
                <a:lnTo>
                  <a:pt x="974813" y="95250"/>
                </a:lnTo>
                <a:lnTo>
                  <a:pt x="976287" y="97790"/>
                </a:lnTo>
                <a:lnTo>
                  <a:pt x="976287" y="0"/>
                </a:lnTo>
                <a:lnTo>
                  <a:pt x="963307" y="0"/>
                </a:lnTo>
                <a:lnTo>
                  <a:pt x="964780" y="5080"/>
                </a:lnTo>
                <a:lnTo>
                  <a:pt x="960132" y="6299"/>
                </a:lnTo>
                <a:lnTo>
                  <a:pt x="960132" y="179070"/>
                </a:lnTo>
                <a:lnTo>
                  <a:pt x="957440" y="179070"/>
                </a:lnTo>
                <a:lnTo>
                  <a:pt x="957440" y="193040"/>
                </a:lnTo>
                <a:lnTo>
                  <a:pt x="957440" y="196850"/>
                </a:lnTo>
                <a:lnTo>
                  <a:pt x="955230" y="196850"/>
                </a:lnTo>
                <a:lnTo>
                  <a:pt x="955230" y="195580"/>
                </a:lnTo>
                <a:lnTo>
                  <a:pt x="955230" y="194310"/>
                </a:lnTo>
                <a:lnTo>
                  <a:pt x="954747" y="193040"/>
                </a:lnTo>
                <a:lnTo>
                  <a:pt x="957440" y="193040"/>
                </a:lnTo>
                <a:lnTo>
                  <a:pt x="957440" y="179070"/>
                </a:lnTo>
                <a:lnTo>
                  <a:pt x="955725" y="179070"/>
                </a:lnTo>
                <a:lnTo>
                  <a:pt x="956703" y="175260"/>
                </a:lnTo>
                <a:lnTo>
                  <a:pt x="960132" y="179070"/>
                </a:lnTo>
                <a:lnTo>
                  <a:pt x="960132" y="6299"/>
                </a:lnTo>
                <a:lnTo>
                  <a:pt x="959891" y="6350"/>
                </a:lnTo>
                <a:lnTo>
                  <a:pt x="961351" y="2540"/>
                </a:lnTo>
                <a:lnTo>
                  <a:pt x="961186" y="0"/>
                </a:lnTo>
                <a:lnTo>
                  <a:pt x="952296" y="0"/>
                </a:lnTo>
                <a:lnTo>
                  <a:pt x="952296" y="185420"/>
                </a:lnTo>
                <a:lnTo>
                  <a:pt x="951560" y="186690"/>
                </a:lnTo>
                <a:lnTo>
                  <a:pt x="949845" y="186690"/>
                </a:lnTo>
                <a:lnTo>
                  <a:pt x="949363" y="185420"/>
                </a:lnTo>
                <a:lnTo>
                  <a:pt x="950341" y="185420"/>
                </a:lnTo>
                <a:lnTo>
                  <a:pt x="950582" y="184150"/>
                </a:lnTo>
                <a:lnTo>
                  <a:pt x="952296" y="185420"/>
                </a:lnTo>
                <a:lnTo>
                  <a:pt x="952296" y="0"/>
                </a:lnTo>
                <a:lnTo>
                  <a:pt x="950341" y="0"/>
                </a:lnTo>
                <a:lnTo>
                  <a:pt x="950341" y="90170"/>
                </a:lnTo>
                <a:lnTo>
                  <a:pt x="948626" y="92710"/>
                </a:lnTo>
                <a:lnTo>
                  <a:pt x="946670" y="93078"/>
                </a:lnTo>
                <a:lnTo>
                  <a:pt x="946670" y="195580"/>
                </a:lnTo>
                <a:lnTo>
                  <a:pt x="945692" y="194310"/>
                </a:lnTo>
                <a:lnTo>
                  <a:pt x="946175" y="194310"/>
                </a:lnTo>
                <a:lnTo>
                  <a:pt x="946670" y="195580"/>
                </a:lnTo>
                <a:lnTo>
                  <a:pt x="946670" y="93078"/>
                </a:lnTo>
                <a:lnTo>
                  <a:pt x="941768" y="93980"/>
                </a:lnTo>
                <a:lnTo>
                  <a:pt x="940054" y="93980"/>
                </a:lnTo>
                <a:lnTo>
                  <a:pt x="940549" y="88887"/>
                </a:lnTo>
                <a:lnTo>
                  <a:pt x="946912" y="87630"/>
                </a:lnTo>
                <a:lnTo>
                  <a:pt x="950341" y="90170"/>
                </a:lnTo>
                <a:lnTo>
                  <a:pt x="950341" y="0"/>
                </a:lnTo>
                <a:lnTo>
                  <a:pt x="946416" y="0"/>
                </a:lnTo>
                <a:lnTo>
                  <a:pt x="946416" y="60960"/>
                </a:lnTo>
                <a:lnTo>
                  <a:pt x="943978" y="60960"/>
                </a:lnTo>
                <a:lnTo>
                  <a:pt x="941768" y="62230"/>
                </a:lnTo>
                <a:lnTo>
                  <a:pt x="941692" y="60960"/>
                </a:lnTo>
                <a:lnTo>
                  <a:pt x="941527" y="58420"/>
                </a:lnTo>
                <a:lnTo>
                  <a:pt x="943724" y="58420"/>
                </a:lnTo>
                <a:lnTo>
                  <a:pt x="946175" y="59690"/>
                </a:lnTo>
                <a:lnTo>
                  <a:pt x="946416" y="60960"/>
                </a:lnTo>
                <a:lnTo>
                  <a:pt x="946416" y="0"/>
                </a:lnTo>
                <a:lnTo>
                  <a:pt x="943483" y="0"/>
                </a:lnTo>
                <a:lnTo>
                  <a:pt x="943483" y="48260"/>
                </a:lnTo>
                <a:lnTo>
                  <a:pt x="941768" y="48260"/>
                </a:lnTo>
                <a:lnTo>
                  <a:pt x="940549" y="49530"/>
                </a:lnTo>
                <a:lnTo>
                  <a:pt x="940054" y="50800"/>
                </a:lnTo>
                <a:lnTo>
                  <a:pt x="933691" y="49530"/>
                </a:lnTo>
                <a:lnTo>
                  <a:pt x="940054" y="44450"/>
                </a:lnTo>
                <a:lnTo>
                  <a:pt x="943241" y="41910"/>
                </a:lnTo>
                <a:lnTo>
                  <a:pt x="943483" y="48260"/>
                </a:lnTo>
                <a:lnTo>
                  <a:pt x="943483" y="0"/>
                </a:lnTo>
                <a:lnTo>
                  <a:pt x="933450" y="0"/>
                </a:lnTo>
                <a:lnTo>
                  <a:pt x="933450" y="152400"/>
                </a:lnTo>
                <a:lnTo>
                  <a:pt x="931494" y="154940"/>
                </a:lnTo>
                <a:lnTo>
                  <a:pt x="929043" y="153733"/>
                </a:lnTo>
                <a:lnTo>
                  <a:pt x="929043" y="207010"/>
                </a:lnTo>
                <a:lnTo>
                  <a:pt x="928547" y="209550"/>
                </a:lnTo>
                <a:lnTo>
                  <a:pt x="926592" y="209550"/>
                </a:lnTo>
                <a:lnTo>
                  <a:pt x="927328" y="212090"/>
                </a:lnTo>
                <a:lnTo>
                  <a:pt x="925614" y="210820"/>
                </a:lnTo>
                <a:lnTo>
                  <a:pt x="924140" y="210820"/>
                </a:lnTo>
                <a:lnTo>
                  <a:pt x="924471" y="208280"/>
                </a:lnTo>
                <a:lnTo>
                  <a:pt x="924636" y="207010"/>
                </a:lnTo>
                <a:lnTo>
                  <a:pt x="929043" y="207010"/>
                </a:lnTo>
                <a:lnTo>
                  <a:pt x="929043" y="153733"/>
                </a:lnTo>
                <a:lnTo>
                  <a:pt x="926350" y="152400"/>
                </a:lnTo>
                <a:lnTo>
                  <a:pt x="925614" y="157480"/>
                </a:lnTo>
                <a:lnTo>
                  <a:pt x="922185" y="157480"/>
                </a:lnTo>
                <a:lnTo>
                  <a:pt x="921207" y="156641"/>
                </a:lnTo>
                <a:lnTo>
                  <a:pt x="921207" y="210820"/>
                </a:lnTo>
                <a:lnTo>
                  <a:pt x="920496" y="213258"/>
                </a:lnTo>
                <a:lnTo>
                  <a:pt x="920470" y="215900"/>
                </a:lnTo>
                <a:lnTo>
                  <a:pt x="916063" y="215900"/>
                </a:lnTo>
                <a:lnTo>
                  <a:pt x="915085" y="210820"/>
                </a:lnTo>
                <a:lnTo>
                  <a:pt x="918273" y="208280"/>
                </a:lnTo>
                <a:lnTo>
                  <a:pt x="921207" y="210820"/>
                </a:lnTo>
                <a:lnTo>
                  <a:pt x="921207" y="156641"/>
                </a:lnTo>
                <a:lnTo>
                  <a:pt x="920711" y="156210"/>
                </a:lnTo>
                <a:lnTo>
                  <a:pt x="918756" y="154940"/>
                </a:lnTo>
                <a:lnTo>
                  <a:pt x="918756" y="153670"/>
                </a:lnTo>
                <a:lnTo>
                  <a:pt x="918756" y="148590"/>
                </a:lnTo>
                <a:lnTo>
                  <a:pt x="918756" y="144780"/>
                </a:lnTo>
                <a:lnTo>
                  <a:pt x="928801" y="147320"/>
                </a:lnTo>
                <a:lnTo>
                  <a:pt x="933450" y="152400"/>
                </a:lnTo>
                <a:lnTo>
                  <a:pt x="933450" y="0"/>
                </a:lnTo>
                <a:lnTo>
                  <a:pt x="933208" y="0"/>
                </a:lnTo>
                <a:lnTo>
                  <a:pt x="933208" y="71120"/>
                </a:lnTo>
                <a:lnTo>
                  <a:pt x="932218" y="72390"/>
                </a:lnTo>
                <a:lnTo>
                  <a:pt x="931735" y="72898"/>
                </a:lnTo>
                <a:lnTo>
                  <a:pt x="931735" y="129540"/>
                </a:lnTo>
                <a:lnTo>
                  <a:pt x="929525" y="129540"/>
                </a:lnTo>
                <a:lnTo>
                  <a:pt x="928801" y="130810"/>
                </a:lnTo>
                <a:lnTo>
                  <a:pt x="926592" y="130810"/>
                </a:lnTo>
                <a:lnTo>
                  <a:pt x="925372" y="129540"/>
                </a:lnTo>
                <a:lnTo>
                  <a:pt x="925372" y="128270"/>
                </a:lnTo>
                <a:lnTo>
                  <a:pt x="926833" y="125730"/>
                </a:lnTo>
                <a:lnTo>
                  <a:pt x="930262" y="125730"/>
                </a:lnTo>
                <a:lnTo>
                  <a:pt x="931494" y="128270"/>
                </a:lnTo>
                <a:lnTo>
                  <a:pt x="931735" y="129540"/>
                </a:lnTo>
                <a:lnTo>
                  <a:pt x="931735" y="72898"/>
                </a:lnTo>
                <a:lnTo>
                  <a:pt x="930998" y="73660"/>
                </a:lnTo>
                <a:lnTo>
                  <a:pt x="931494" y="77470"/>
                </a:lnTo>
                <a:lnTo>
                  <a:pt x="927811" y="77470"/>
                </a:lnTo>
                <a:lnTo>
                  <a:pt x="927811" y="105410"/>
                </a:lnTo>
                <a:lnTo>
                  <a:pt x="922921" y="104140"/>
                </a:lnTo>
                <a:lnTo>
                  <a:pt x="923417" y="100330"/>
                </a:lnTo>
                <a:lnTo>
                  <a:pt x="921448" y="100330"/>
                </a:lnTo>
                <a:lnTo>
                  <a:pt x="922921" y="99060"/>
                </a:lnTo>
                <a:lnTo>
                  <a:pt x="926833" y="99060"/>
                </a:lnTo>
                <a:lnTo>
                  <a:pt x="927811" y="105410"/>
                </a:lnTo>
                <a:lnTo>
                  <a:pt x="927811" y="77470"/>
                </a:lnTo>
                <a:lnTo>
                  <a:pt x="926350" y="77470"/>
                </a:lnTo>
                <a:lnTo>
                  <a:pt x="929132" y="68580"/>
                </a:lnTo>
                <a:lnTo>
                  <a:pt x="929525" y="67310"/>
                </a:lnTo>
                <a:lnTo>
                  <a:pt x="933208" y="71120"/>
                </a:lnTo>
                <a:lnTo>
                  <a:pt x="933208" y="0"/>
                </a:lnTo>
                <a:lnTo>
                  <a:pt x="921702" y="0"/>
                </a:lnTo>
                <a:lnTo>
                  <a:pt x="921702" y="39370"/>
                </a:lnTo>
                <a:lnTo>
                  <a:pt x="920965" y="38100"/>
                </a:lnTo>
                <a:lnTo>
                  <a:pt x="921207" y="38100"/>
                </a:lnTo>
                <a:lnTo>
                  <a:pt x="921702" y="39370"/>
                </a:lnTo>
                <a:lnTo>
                  <a:pt x="921702" y="0"/>
                </a:lnTo>
                <a:lnTo>
                  <a:pt x="917295" y="0"/>
                </a:lnTo>
                <a:lnTo>
                  <a:pt x="917295" y="87630"/>
                </a:lnTo>
                <a:lnTo>
                  <a:pt x="916559" y="93980"/>
                </a:lnTo>
                <a:lnTo>
                  <a:pt x="915327" y="90170"/>
                </a:lnTo>
                <a:lnTo>
                  <a:pt x="917295" y="87630"/>
                </a:lnTo>
                <a:lnTo>
                  <a:pt x="917295" y="0"/>
                </a:lnTo>
                <a:lnTo>
                  <a:pt x="907503" y="0"/>
                </a:lnTo>
                <a:lnTo>
                  <a:pt x="907503" y="19050"/>
                </a:lnTo>
                <a:lnTo>
                  <a:pt x="906513" y="20764"/>
                </a:lnTo>
                <a:lnTo>
                  <a:pt x="906513" y="137160"/>
                </a:lnTo>
                <a:lnTo>
                  <a:pt x="903338" y="138430"/>
                </a:lnTo>
                <a:lnTo>
                  <a:pt x="898690" y="144780"/>
                </a:lnTo>
                <a:lnTo>
                  <a:pt x="903820" y="148590"/>
                </a:lnTo>
                <a:lnTo>
                  <a:pt x="898423" y="146050"/>
                </a:lnTo>
                <a:lnTo>
                  <a:pt x="897915" y="139700"/>
                </a:lnTo>
                <a:lnTo>
                  <a:pt x="901039" y="134620"/>
                </a:lnTo>
                <a:lnTo>
                  <a:pt x="906513" y="137160"/>
                </a:lnTo>
                <a:lnTo>
                  <a:pt x="906513" y="20764"/>
                </a:lnTo>
                <a:lnTo>
                  <a:pt x="906030" y="21590"/>
                </a:lnTo>
                <a:lnTo>
                  <a:pt x="902106" y="22860"/>
                </a:lnTo>
                <a:lnTo>
                  <a:pt x="901382" y="26670"/>
                </a:lnTo>
                <a:lnTo>
                  <a:pt x="900887" y="26454"/>
                </a:lnTo>
                <a:lnTo>
                  <a:pt x="900887" y="104140"/>
                </a:lnTo>
                <a:lnTo>
                  <a:pt x="896721" y="103009"/>
                </a:lnTo>
                <a:lnTo>
                  <a:pt x="896721" y="201930"/>
                </a:lnTo>
                <a:lnTo>
                  <a:pt x="895502" y="203200"/>
                </a:lnTo>
                <a:lnTo>
                  <a:pt x="893787" y="203200"/>
                </a:lnTo>
                <a:lnTo>
                  <a:pt x="894029" y="201930"/>
                </a:lnTo>
                <a:lnTo>
                  <a:pt x="892810" y="201930"/>
                </a:lnTo>
                <a:lnTo>
                  <a:pt x="892568" y="200660"/>
                </a:lnTo>
                <a:lnTo>
                  <a:pt x="896721" y="201930"/>
                </a:lnTo>
                <a:lnTo>
                  <a:pt x="896721" y="103009"/>
                </a:lnTo>
                <a:lnTo>
                  <a:pt x="896239" y="102870"/>
                </a:lnTo>
                <a:lnTo>
                  <a:pt x="897216" y="100330"/>
                </a:lnTo>
                <a:lnTo>
                  <a:pt x="900887" y="104140"/>
                </a:lnTo>
                <a:lnTo>
                  <a:pt x="900887" y="26454"/>
                </a:lnTo>
                <a:lnTo>
                  <a:pt x="895743" y="24130"/>
                </a:lnTo>
                <a:lnTo>
                  <a:pt x="896620" y="22860"/>
                </a:lnTo>
                <a:lnTo>
                  <a:pt x="901865" y="15240"/>
                </a:lnTo>
                <a:lnTo>
                  <a:pt x="907503" y="19050"/>
                </a:lnTo>
                <a:lnTo>
                  <a:pt x="907503" y="0"/>
                </a:lnTo>
                <a:lnTo>
                  <a:pt x="893051" y="0"/>
                </a:lnTo>
                <a:lnTo>
                  <a:pt x="893051" y="113030"/>
                </a:lnTo>
                <a:lnTo>
                  <a:pt x="891590" y="114300"/>
                </a:lnTo>
                <a:lnTo>
                  <a:pt x="891095" y="115570"/>
                </a:lnTo>
                <a:lnTo>
                  <a:pt x="890117" y="115570"/>
                </a:lnTo>
                <a:lnTo>
                  <a:pt x="890358" y="114300"/>
                </a:lnTo>
                <a:lnTo>
                  <a:pt x="890117" y="113030"/>
                </a:lnTo>
                <a:lnTo>
                  <a:pt x="893051" y="113030"/>
                </a:lnTo>
                <a:lnTo>
                  <a:pt x="893051" y="0"/>
                </a:lnTo>
                <a:lnTo>
                  <a:pt x="885215" y="0"/>
                </a:lnTo>
                <a:lnTo>
                  <a:pt x="885215" y="36830"/>
                </a:lnTo>
                <a:lnTo>
                  <a:pt x="884237" y="44450"/>
                </a:lnTo>
                <a:lnTo>
                  <a:pt x="881672" y="40640"/>
                </a:lnTo>
                <a:lnTo>
                  <a:pt x="880808" y="39370"/>
                </a:lnTo>
                <a:lnTo>
                  <a:pt x="885215" y="36830"/>
                </a:lnTo>
                <a:lnTo>
                  <a:pt x="885215" y="0"/>
                </a:lnTo>
                <a:lnTo>
                  <a:pt x="875372" y="0"/>
                </a:lnTo>
                <a:lnTo>
                  <a:pt x="878611" y="3810"/>
                </a:lnTo>
                <a:lnTo>
                  <a:pt x="877023" y="3810"/>
                </a:lnTo>
                <a:lnTo>
                  <a:pt x="878370" y="5080"/>
                </a:lnTo>
                <a:lnTo>
                  <a:pt x="870038" y="2540"/>
                </a:lnTo>
                <a:lnTo>
                  <a:pt x="874204" y="5080"/>
                </a:lnTo>
                <a:lnTo>
                  <a:pt x="878116" y="5080"/>
                </a:lnTo>
                <a:lnTo>
                  <a:pt x="875182" y="6350"/>
                </a:lnTo>
                <a:lnTo>
                  <a:pt x="874941" y="10160"/>
                </a:lnTo>
                <a:lnTo>
                  <a:pt x="875919" y="11430"/>
                </a:lnTo>
                <a:lnTo>
                  <a:pt x="872490" y="11430"/>
                </a:lnTo>
                <a:lnTo>
                  <a:pt x="871270" y="15240"/>
                </a:lnTo>
                <a:lnTo>
                  <a:pt x="873467" y="19050"/>
                </a:lnTo>
                <a:lnTo>
                  <a:pt x="873226" y="24130"/>
                </a:lnTo>
                <a:lnTo>
                  <a:pt x="874941" y="22860"/>
                </a:lnTo>
                <a:lnTo>
                  <a:pt x="880808" y="22860"/>
                </a:lnTo>
                <a:lnTo>
                  <a:pt x="881303" y="24130"/>
                </a:lnTo>
                <a:lnTo>
                  <a:pt x="878116" y="24130"/>
                </a:lnTo>
                <a:lnTo>
                  <a:pt x="882040" y="25400"/>
                </a:lnTo>
                <a:lnTo>
                  <a:pt x="881303" y="26670"/>
                </a:lnTo>
                <a:lnTo>
                  <a:pt x="876160" y="25400"/>
                </a:lnTo>
                <a:lnTo>
                  <a:pt x="874445" y="24130"/>
                </a:lnTo>
                <a:lnTo>
                  <a:pt x="874941" y="25400"/>
                </a:lnTo>
                <a:lnTo>
                  <a:pt x="874699" y="25400"/>
                </a:lnTo>
                <a:lnTo>
                  <a:pt x="871753" y="24130"/>
                </a:lnTo>
                <a:lnTo>
                  <a:pt x="870534" y="24130"/>
                </a:lnTo>
                <a:lnTo>
                  <a:pt x="869315" y="24130"/>
                </a:lnTo>
                <a:lnTo>
                  <a:pt x="870534" y="24701"/>
                </a:lnTo>
                <a:lnTo>
                  <a:pt x="870534" y="25400"/>
                </a:lnTo>
                <a:lnTo>
                  <a:pt x="872248" y="26670"/>
                </a:lnTo>
                <a:lnTo>
                  <a:pt x="876414" y="30480"/>
                </a:lnTo>
                <a:lnTo>
                  <a:pt x="875423" y="30480"/>
                </a:lnTo>
                <a:lnTo>
                  <a:pt x="878852" y="33020"/>
                </a:lnTo>
                <a:lnTo>
                  <a:pt x="876896" y="33020"/>
                </a:lnTo>
                <a:lnTo>
                  <a:pt x="875919" y="31750"/>
                </a:lnTo>
                <a:lnTo>
                  <a:pt x="874445" y="31750"/>
                </a:lnTo>
                <a:lnTo>
                  <a:pt x="875423" y="33020"/>
                </a:lnTo>
                <a:lnTo>
                  <a:pt x="876160" y="34290"/>
                </a:lnTo>
                <a:lnTo>
                  <a:pt x="879106" y="38100"/>
                </a:lnTo>
                <a:lnTo>
                  <a:pt x="880084" y="40640"/>
                </a:lnTo>
                <a:lnTo>
                  <a:pt x="877328" y="36830"/>
                </a:lnTo>
                <a:lnTo>
                  <a:pt x="876414" y="35560"/>
                </a:lnTo>
                <a:lnTo>
                  <a:pt x="876655" y="36830"/>
                </a:lnTo>
                <a:lnTo>
                  <a:pt x="874560" y="33553"/>
                </a:lnTo>
                <a:lnTo>
                  <a:pt x="874941" y="35560"/>
                </a:lnTo>
                <a:lnTo>
                  <a:pt x="875423" y="36830"/>
                </a:lnTo>
                <a:lnTo>
                  <a:pt x="876160" y="38100"/>
                </a:lnTo>
                <a:lnTo>
                  <a:pt x="877392" y="41910"/>
                </a:lnTo>
                <a:lnTo>
                  <a:pt x="878852" y="44450"/>
                </a:lnTo>
                <a:lnTo>
                  <a:pt x="879348" y="45707"/>
                </a:lnTo>
                <a:lnTo>
                  <a:pt x="880567" y="48260"/>
                </a:lnTo>
                <a:lnTo>
                  <a:pt x="881062" y="49530"/>
                </a:lnTo>
                <a:lnTo>
                  <a:pt x="880808" y="49212"/>
                </a:lnTo>
                <a:lnTo>
                  <a:pt x="880808" y="236220"/>
                </a:lnTo>
                <a:lnTo>
                  <a:pt x="879106" y="240030"/>
                </a:lnTo>
                <a:lnTo>
                  <a:pt x="876414" y="234950"/>
                </a:lnTo>
                <a:lnTo>
                  <a:pt x="878370" y="240030"/>
                </a:lnTo>
                <a:lnTo>
                  <a:pt x="875182" y="240030"/>
                </a:lnTo>
                <a:lnTo>
                  <a:pt x="873963" y="238760"/>
                </a:lnTo>
                <a:lnTo>
                  <a:pt x="873963" y="234950"/>
                </a:lnTo>
                <a:lnTo>
                  <a:pt x="876655" y="232410"/>
                </a:lnTo>
                <a:lnTo>
                  <a:pt x="879106" y="236220"/>
                </a:lnTo>
                <a:lnTo>
                  <a:pt x="880808" y="236220"/>
                </a:lnTo>
                <a:lnTo>
                  <a:pt x="880808" y="49212"/>
                </a:lnTo>
                <a:lnTo>
                  <a:pt x="879348" y="47307"/>
                </a:lnTo>
                <a:lnTo>
                  <a:pt x="879348" y="116840"/>
                </a:lnTo>
                <a:lnTo>
                  <a:pt x="875423" y="116840"/>
                </a:lnTo>
                <a:lnTo>
                  <a:pt x="875919" y="119380"/>
                </a:lnTo>
                <a:lnTo>
                  <a:pt x="876655" y="121920"/>
                </a:lnTo>
                <a:lnTo>
                  <a:pt x="874204" y="119976"/>
                </a:lnTo>
                <a:lnTo>
                  <a:pt x="874204" y="193040"/>
                </a:lnTo>
                <a:lnTo>
                  <a:pt x="869315" y="198120"/>
                </a:lnTo>
                <a:lnTo>
                  <a:pt x="870292" y="196850"/>
                </a:lnTo>
                <a:lnTo>
                  <a:pt x="871270" y="195580"/>
                </a:lnTo>
                <a:lnTo>
                  <a:pt x="874204" y="193040"/>
                </a:lnTo>
                <a:lnTo>
                  <a:pt x="874204" y="119976"/>
                </a:lnTo>
                <a:lnTo>
                  <a:pt x="873455" y="119380"/>
                </a:lnTo>
                <a:lnTo>
                  <a:pt x="873772" y="118110"/>
                </a:lnTo>
                <a:lnTo>
                  <a:pt x="874102" y="116840"/>
                </a:lnTo>
                <a:lnTo>
                  <a:pt x="874420" y="115570"/>
                </a:lnTo>
                <a:lnTo>
                  <a:pt x="877163" y="114300"/>
                </a:lnTo>
                <a:lnTo>
                  <a:pt x="879348" y="116840"/>
                </a:lnTo>
                <a:lnTo>
                  <a:pt x="879348" y="47307"/>
                </a:lnTo>
                <a:lnTo>
                  <a:pt x="879106" y="46990"/>
                </a:lnTo>
                <a:lnTo>
                  <a:pt x="878535" y="45720"/>
                </a:lnTo>
                <a:lnTo>
                  <a:pt x="877963" y="44450"/>
                </a:lnTo>
                <a:lnTo>
                  <a:pt x="878370" y="45707"/>
                </a:lnTo>
                <a:lnTo>
                  <a:pt x="876896" y="44450"/>
                </a:lnTo>
                <a:lnTo>
                  <a:pt x="875677" y="41910"/>
                </a:lnTo>
                <a:lnTo>
                  <a:pt x="874699" y="40640"/>
                </a:lnTo>
                <a:lnTo>
                  <a:pt x="873467" y="38100"/>
                </a:lnTo>
                <a:lnTo>
                  <a:pt x="872007" y="34290"/>
                </a:lnTo>
                <a:lnTo>
                  <a:pt x="872248" y="35560"/>
                </a:lnTo>
                <a:lnTo>
                  <a:pt x="873467" y="39370"/>
                </a:lnTo>
                <a:lnTo>
                  <a:pt x="874471" y="43294"/>
                </a:lnTo>
                <a:lnTo>
                  <a:pt x="875423" y="48260"/>
                </a:lnTo>
                <a:lnTo>
                  <a:pt x="876414" y="52070"/>
                </a:lnTo>
                <a:lnTo>
                  <a:pt x="876160" y="52070"/>
                </a:lnTo>
                <a:lnTo>
                  <a:pt x="875919" y="50800"/>
                </a:lnTo>
                <a:lnTo>
                  <a:pt x="875652" y="49441"/>
                </a:lnTo>
                <a:lnTo>
                  <a:pt x="874941" y="46990"/>
                </a:lnTo>
                <a:lnTo>
                  <a:pt x="874204" y="46990"/>
                </a:lnTo>
                <a:lnTo>
                  <a:pt x="873709" y="45720"/>
                </a:lnTo>
                <a:lnTo>
                  <a:pt x="873226" y="43180"/>
                </a:lnTo>
                <a:lnTo>
                  <a:pt x="874445" y="50800"/>
                </a:lnTo>
                <a:lnTo>
                  <a:pt x="870826" y="35331"/>
                </a:lnTo>
                <a:lnTo>
                  <a:pt x="871054" y="36982"/>
                </a:lnTo>
                <a:lnTo>
                  <a:pt x="871512" y="39370"/>
                </a:lnTo>
                <a:lnTo>
                  <a:pt x="871943" y="44970"/>
                </a:lnTo>
                <a:lnTo>
                  <a:pt x="871956" y="45110"/>
                </a:lnTo>
                <a:lnTo>
                  <a:pt x="872286" y="46977"/>
                </a:lnTo>
                <a:lnTo>
                  <a:pt x="872540" y="48818"/>
                </a:lnTo>
                <a:lnTo>
                  <a:pt x="872667" y="50063"/>
                </a:lnTo>
                <a:lnTo>
                  <a:pt x="872731" y="53340"/>
                </a:lnTo>
                <a:lnTo>
                  <a:pt x="872007" y="52070"/>
                </a:lnTo>
                <a:lnTo>
                  <a:pt x="871791" y="49949"/>
                </a:lnTo>
                <a:lnTo>
                  <a:pt x="871677" y="49098"/>
                </a:lnTo>
                <a:lnTo>
                  <a:pt x="871270" y="46977"/>
                </a:lnTo>
                <a:lnTo>
                  <a:pt x="869556" y="35560"/>
                </a:lnTo>
                <a:lnTo>
                  <a:pt x="869111" y="30988"/>
                </a:lnTo>
                <a:lnTo>
                  <a:pt x="869226" y="33553"/>
                </a:lnTo>
                <a:lnTo>
                  <a:pt x="869327" y="39700"/>
                </a:lnTo>
                <a:lnTo>
                  <a:pt x="869454" y="42291"/>
                </a:lnTo>
                <a:lnTo>
                  <a:pt x="869556" y="46990"/>
                </a:lnTo>
                <a:lnTo>
                  <a:pt x="869797" y="46990"/>
                </a:lnTo>
                <a:lnTo>
                  <a:pt x="869797" y="49530"/>
                </a:lnTo>
                <a:lnTo>
                  <a:pt x="869556" y="49530"/>
                </a:lnTo>
                <a:lnTo>
                  <a:pt x="869683" y="53479"/>
                </a:lnTo>
                <a:lnTo>
                  <a:pt x="869556" y="59690"/>
                </a:lnTo>
                <a:lnTo>
                  <a:pt x="869429" y="57150"/>
                </a:lnTo>
                <a:lnTo>
                  <a:pt x="869061" y="49530"/>
                </a:lnTo>
                <a:lnTo>
                  <a:pt x="868819" y="49530"/>
                </a:lnTo>
                <a:lnTo>
                  <a:pt x="868819" y="114300"/>
                </a:lnTo>
                <a:lnTo>
                  <a:pt x="868819" y="116840"/>
                </a:lnTo>
                <a:lnTo>
                  <a:pt x="867105" y="116840"/>
                </a:lnTo>
                <a:lnTo>
                  <a:pt x="867105" y="114300"/>
                </a:lnTo>
                <a:lnTo>
                  <a:pt x="868819" y="114300"/>
                </a:lnTo>
                <a:lnTo>
                  <a:pt x="868819" y="49530"/>
                </a:lnTo>
                <a:lnTo>
                  <a:pt x="867600" y="49530"/>
                </a:lnTo>
                <a:lnTo>
                  <a:pt x="867181" y="48450"/>
                </a:lnTo>
                <a:lnTo>
                  <a:pt x="867105" y="46990"/>
                </a:lnTo>
                <a:lnTo>
                  <a:pt x="869061" y="46990"/>
                </a:lnTo>
                <a:lnTo>
                  <a:pt x="869022" y="44450"/>
                </a:lnTo>
                <a:lnTo>
                  <a:pt x="868997" y="43180"/>
                </a:lnTo>
                <a:lnTo>
                  <a:pt x="868819" y="33020"/>
                </a:lnTo>
                <a:lnTo>
                  <a:pt x="868819" y="43180"/>
                </a:lnTo>
                <a:lnTo>
                  <a:pt x="868324" y="41910"/>
                </a:lnTo>
                <a:lnTo>
                  <a:pt x="867600" y="38100"/>
                </a:lnTo>
                <a:lnTo>
                  <a:pt x="866609" y="44450"/>
                </a:lnTo>
                <a:lnTo>
                  <a:pt x="866698" y="43180"/>
                </a:lnTo>
                <a:lnTo>
                  <a:pt x="866863" y="40640"/>
                </a:lnTo>
                <a:lnTo>
                  <a:pt x="867346" y="36830"/>
                </a:lnTo>
                <a:lnTo>
                  <a:pt x="867841" y="31750"/>
                </a:lnTo>
                <a:lnTo>
                  <a:pt x="867346" y="33020"/>
                </a:lnTo>
                <a:lnTo>
                  <a:pt x="867105" y="35560"/>
                </a:lnTo>
                <a:lnTo>
                  <a:pt x="866368" y="39370"/>
                </a:lnTo>
                <a:lnTo>
                  <a:pt x="865886" y="43180"/>
                </a:lnTo>
                <a:lnTo>
                  <a:pt x="865886" y="41910"/>
                </a:lnTo>
                <a:lnTo>
                  <a:pt x="866051" y="40640"/>
                </a:lnTo>
                <a:lnTo>
                  <a:pt x="866228" y="39370"/>
                </a:lnTo>
                <a:lnTo>
                  <a:pt x="866406" y="38100"/>
                </a:lnTo>
                <a:lnTo>
                  <a:pt x="867105" y="33020"/>
                </a:lnTo>
                <a:lnTo>
                  <a:pt x="866178" y="36626"/>
                </a:lnTo>
                <a:lnTo>
                  <a:pt x="865886" y="38100"/>
                </a:lnTo>
                <a:lnTo>
                  <a:pt x="866609" y="34290"/>
                </a:lnTo>
                <a:lnTo>
                  <a:pt x="867105" y="31750"/>
                </a:lnTo>
                <a:lnTo>
                  <a:pt x="867105" y="30480"/>
                </a:lnTo>
                <a:lnTo>
                  <a:pt x="866368" y="34290"/>
                </a:lnTo>
                <a:lnTo>
                  <a:pt x="867105" y="29210"/>
                </a:lnTo>
                <a:lnTo>
                  <a:pt x="865390" y="39370"/>
                </a:lnTo>
                <a:lnTo>
                  <a:pt x="865517" y="38100"/>
                </a:lnTo>
                <a:lnTo>
                  <a:pt x="865632" y="36830"/>
                </a:lnTo>
                <a:lnTo>
                  <a:pt x="865390" y="36830"/>
                </a:lnTo>
                <a:lnTo>
                  <a:pt x="864654" y="38100"/>
                </a:lnTo>
                <a:lnTo>
                  <a:pt x="865149" y="35560"/>
                </a:lnTo>
                <a:lnTo>
                  <a:pt x="863917" y="40640"/>
                </a:lnTo>
                <a:lnTo>
                  <a:pt x="864171" y="36830"/>
                </a:lnTo>
                <a:lnTo>
                  <a:pt x="862939" y="40030"/>
                </a:lnTo>
                <a:lnTo>
                  <a:pt x="862939" y="119380"/>
                </a:lnTo>
                <a:lnTo>
                  <a:pt x="861961" y="121920"/>
                </a:lnTo>
                <a:lnTo>
                  <a:pt x="860983" y="121920"/>
                </a:lnTo>
                <a:lnTo>
                  <a:pt x="860983" y="142240"/>
                </a:lnTo>
                <a:lnTo>
                  <a:pt x="860005" y="143510"/>
                </a:lnTo>
                <a:lnTo>
                  <a:pt x="858532" y="143510"/>
                </a:lnTo>
                <a:lnTo>
                  <a:pt x="858291" y="146050"/>
                </a:lnTo>
                <a:lnTo>
                  <a:pt x="854125" y="144780"/>
                </a:lnTo>
                <a:lnTo>
                  <a:pt x="856513" y="140970"/>
                </a:lnTo>
                <a:lnTo>
                  <a:pt x="857313" y="139700"/>
                </a:lnTo>
                <a:lnTo>
                  <a:pt x="860983" y="142240"/>
                </a:lnTo>
                <a:lnTo>
                  <a:pt x="860983" y="121920"/>
                </a:lnTo>
                <a:lnTo>
                  <a:pt x="859510" y="121920"/>
                </a:lnTo>
                <a:lnTo>
                  <a:pt x="860247" y="120650"/>
                </a:lnTo>
                <a:lnTo>
                  <a:pt x="858532" y="120650"/>
                </a:lnTo>
                <a:lnTo>
                  <a:pt x="859028" y="118110"/>
                </a:lnTo>
                <a:lnTo>
                  <a:pt x="862939" y="119380"/>
                </a:lnTo>
                <a:lnTo>
                  <a:pt x="862939" y="40030"/>
                </a:lnTo>
                <a:lnTo>
                  <a:pt x="862215" y="41910"/>
                </a:lnTo>
                <a:lnTo>
                  <a:pt x="864057" y="36830"/>
                </a:lnTo>
                <a:lnTo>
                  <a:pt x="866368" y="30480"/>
                </a:lnTo>
                <a:lnTo>
                  <a:pt x="865390" y="31750"/>
                </a:lnTo>
                <a:lnTo>
                  <a:pt x="862939" y="36830"/>
                </a:lnTo>
                <a:lnTo>
                  <a:pt x="863917" y="34290"/>
                </a:lnTo>
                <a:lnTo>
                  <a:pt x="864412" y="33020"/>
                </a:lnTo>
                <a:lnTo>
                  <a:pt x="864171" y="33020"/>
                </a:lnTo>
                <a:lnTo>
                  <a:pt x="866368" y="29210"/>
                </a:lnTo>
                <a:lnTo>
                  <a:pt x="866127" y="29210"/>
                </a:lnTo>
                <a:lnTo>
                  <a:pt x="865390" y="30480"/>
                </a:lnTo>
                <a:lnTo>
                  <a:pt x="864908" y="30480"/>
                </a:lnTo>
                <a:lnTo>
                  <a:pt x="863917" y="33020"/>
                </a:lnTo>
                <a:lnTo>
                  <a:pt x="862698" y="34290"/>
                </a:lnTo>
                <a:lnTo>
                  <a:pt x="863434" y="33020"/>
                </a:lnTo>
                <a:lnTo>
                  <a:pt x="865632" y="29210"/>
                </a:lnTo>
                <a:lnTo>
                  <a:pt x="861961" y="33020"/>
                </a:lnTo>
                <a:lnTo>
                  <a:pt x="860983" y="33020"/>
                </a:lnTo>
                <a:lnTo>
                  <a:pt x="863066" y="30480"/>
                </a:lnTo>
                <a:lnTo>
                  <a:pt x="865149" y="27940"/>
                </a:lnTo>
                <a:lnTo>
                  <a:pt x="861961" y="30480"/>
                </a:lnTo>
                <a:lnTo>
                  <a:pt x="859028" y="30480"/>
                </a:lnTo>
                <a:lnTo>
                  <a:pt x="856818" y="29210"/>
                </a:lnTo>
                <a:lnTo>
                  <a:pt x="860247" y="27940"/>
                </a:lnTo>
                <a:lnTo>
                  <a:pt x="858291" y="27940"/>
                </a:lnTo>
                <a:lnTo>
                  <a:pt x="857554" y="26670"/>
                </a:lnTo>
                <a:lnTo>
                  <a:pt x="856576" y="26670"/>
                </a:lnTo>
                <a:lnTo>
                  <a:pt x="856094" y="25400"/>
                </a:lnTo>
                <a:lnTo>
                  <a:pt x="856335" y="24130"/>
                </a:lnTo>
                <a:lnTo>
                  <a:pt x="856576" y="24130"/>
                </a:lnTo>
                <a:lnTo>
                  <a:pt x="856500" y="22860"/>
                </a:lnTo>
                <a:lnTo>
                  <a:pt x="856424" y="19875"/>
                </a:lnTo>
                <a:lnTo>
                  <a:pt x="856818" y="17780"/>
                </a:lnTo>
                <a:lnTo>
                  <a:pt x="857808" y="16510"/>
                </a:lnTo>
                <a:lnTo>
                  <a:pt x="857313" y="15240"/>
                </a:lnTo>
                <a:lnTo>
                  <a:pt x="856945" y="13970"/>
                </a:lnTo>
                <a:lnTo>
                  <a:pt x="856576" y="12700"/>
                </a:lnTo>
                <a:lnTo>
                  <a:pt x="855599" y="11976"/>
                </a:lnTo>
                <a:lnTo>
                  <a:pt x="855599" y="140970"/>
                </a:lnTo>
                <a:lnTo>
                  <a:pt x="854621" y="139700"/>
                </a:lnTo>
                <a:lnTo>
                  <a:pt x="855103" y="139700"/>
                </a:lnTo>
                <a:lnTo>
                  <a:pt x="855599" y="140970"/>
                </a:lnTo>
                <a:lnTo>
                  <a:pt x="855599" y="11976"/>
                </a:lnTo>
                <a:lnTo>
                  <a:pt x="855192" y="11658"/>
                </a:lnTo>
                <a:lnTo>
                  <a:pt x="853401" y="12700"/>
                </a:lnTo>
                <a:lnTo>
                  <a:pt x="853401" y="62230"/>
                </a:lnTo>
                <a:lnTo>
                  <a:pt x="853147" y="63500"/>
                </a:lnTo>
                <a:lnTo>
                  <a:pt x="852411" y="63500"/>
                </a:lnTo>
                <a:lnTo>
                  <a:pt x="852411" y="64770"/>
                </a:lnTo>
                <a:lnTo>
                  <a:pt x="851687" y="64770"/>
                </a:lnTo>
                <a:lnTo>
                  <a:pt x="851687" y="134620"/>
                </a:lnTo>
                <a:lnTo>
                  <a:pt x="851687" y="135890"/>
                </a:lnTo>
                <a:lnTo>
                  <a:pt x="851687" y="179070"/>
                </a:lnTo>
                <a:lnTo>
                  <a:pt x="851687" y="181610"/>
                </a:lnTo>
                <a:lnTo>
                  <a:pt x="848499" y="181610"/>
                </a:lnTo>
                <a:lnTo>
                  <a:pt x="848995" y="179070"/>
                </a:lnTo>
                <a:lnTo>
                  <a:pt x="851687" y="179070"/>
                </a:lnTo>
                <a:lnTo>
                  <a:pt x="851687" y="135890"/>
                </a:lnTo>
                <a:lnTo>
                  <a:pt x="849236" y="135890"/>
                </a:lnTo>
                <a:lnTo>
                  <a:pt x="848741" y="134620"/>
                </a:lnTo>
                <a:lnTo>
                  <a:pt x="849972" y="133350"/>
                </a:lnTo>
                <a:lnTo>
                  <a:pt x="850950" y="133350"/>
                </a:lnTo>
                <a:lnTo>
                  <a:pt x="851687" y="134620"/>
                </a:lnTo>
                <a:lnTo>
                  <a:pt x="851687" y="64770"/>
                </a:lnTo>
                <a:lnTo>
                  <a:pt x="850709" y="64770"/>
                </a:lnTo>
                <a:lnTo>
                  <a:pt x="850709" y="62230"/>
                </a:lnTo>
                <a:lnTo>
                  <a:pt x="850709" y="60960"/>
                </a:lnTo>
                <a:lnTo>
                  <a:pt x="852170" y="60960"/>
                </a:lnTo>
                <a:lnTo>
                  <a:pt x="852170" y="62230"/>
                </a:lnTo>
                <a:lnTo>
                  <a:pt x="853401" y="62230"/>
                </a:lnTo>
                <a:lnTo>
                  <a:pt x="853401" y="12700"/>
                </a:lnTo>
                <a:lnTo>
                  <a:pt x="851192" y="13970"/>
                </a:lnTo>
                <a:lnTo>
                  <a:pt x="845312" y="10160"/>
                </a:lnTo>
                <a:lnTo>
                  <a:pt x="847318" y="10160"/>
                </a:lnTo>
                <a:lnTo>
                  <a:pt x="848677" y="7620"/>
                </a:lnTo>
                <a:lnTo>
                  <a:pt x="850506" y="6350"/>
                </a:lnTo>
                <a:lnTo>
                  <a:pt x="851928" y="6350"/>
                </a:lnTo>
                <a:lnTo>
                  <a:pt x="852411" y="5080"/>
                </a:lnTo>
                <a:lnTo>
                  <a:pt x="853884" y="5080"/>
                </a:lnTo>
                <a:lnTo>
                  <a:pt x="856094" y="5080"/>
                </a:lnTo>
                <a:lnTo>
                  <a:pt x="854989" y="3810"/>
                </a:lnTo>
                <a:lnTo>
                  <a:pt x="853884" y="2540"/>
                </a:lnTo>
                <a:lnTo>
                  <a:pt x="850455" y="3810"/>
                </a:lnTo>
                <a:lnTo>
                  <a:pt x="850214" y="1270"/>
                </a:lnTo>
                <a:lnTo>
                  <a:pt x="851192" y="1270"/>
                </a:lnTo>
                <a:lnTo>
                  <a:pt x="847763" y="0"/>
                </a:lnTo>
                <a:lnTo>
                  <a:pt x="844829" y="0"/>
                </a:lnTo>
                <a:lnTo>
                  <a:pt x="844829" y="154940"/>
                </a:lnTo>
                <a:lnTo>
                  <a:pt x="838466" y="165100"/>
                </a:lnTo>
                <a:lnTo>
                  <a:pt x="838949" y="163830"/>
                </a:lnTo>
                <a:lnTo>
                  <a:pt x="840422" y="160020"/>
                </a:lnTo>
                <a:lnTo>
                  <a:pt x="840422" y="158750"/>
                </a:lnTo>
                <a:lnTo>
                  <a:pt x="844829" y="154940"/>
                </a:lnTo>
                <a:lnTo>
                  <a:pt x="844829" y="0"/>
                </a:lnTo>
                <a:lnTo>
                  <a:pt x="839927" y="0"/>
                </a:lnTo>
                <a:lnTo>
                  <a:pt x="839927" y="128270"/>
                </a:lnTo>
                <a:lnTo>
                  <a:pt x="838708" y="130810"/>
                </a:lnTo>
                <a:lnTo>
                  <a:pt x="836993" y="130810"/>
                </a:lnTo>
                <a:lnTo>
                  <a:pt x="837234" y="129540"/>
                </a:lnTo>
                <a:lnTo>
                  <a:pt x="836015" y="129540"/>
                </a:lnTo>
                <a:lnTo>
                  <a:pt x="835774" y="128270"/>
                </a:lnTo>
                <a:lnTo>
                  <a:pt x="839927" y="128270"/>
                </a:lnTo>
                <a:lnTo>
                  <a:pt x="839927" y="0"/>
                </a:lnTo>
                <a:lnTo>
                  <a:pt x="838708" y="0"/>
                </a:lnTo>
                <a:lnTo>
                  <a:pt x="838708" y="62230"/>
                </a:lnTo>
                <a:lnTo>
                  <a:pt x="837730" y="66040"/>
                </a:lnTo>
                <a:lnTo>
                  <a:pt x="835037" y="67310"/>
                </a:lnTo>
                <a:lnTo>
                  <a:pt x="832586" y="68580"/>
                </a:lnTo>
                <a:lnTo>
                  <a:pt x="831735" y="67310"/>
                </a:lnTo>
                <a:lnTo>
                  <a:pt x="830872" y="66040"/>
                </a:lnTo>
                <a:lnTo>
                  <a:pt x="831850" y="62230"/>
                </a:lnTo>
                <a:lnTo>
                  <a:pt x="833564" y="60960"/>
                </a:lnTo>
                <a:lnTo>
                  <a:pt x="835520" y="60960"/>
                </a:lnTo>
                <a:lnTo>
                  <a:pt x="836015" y="63500"/>
                </a:lnTo>
                <a:lnTo>
                  <a:pt x="838708" y="62230"/>
                </a:lnTo>
                <a:lnTo>
                  <a:pt x="838708" y="0"/>
                </a:lnTo>
                <a:lnTo>
                  <a:pt x="826223" y="0"/>
                </a:lnTo>
                <a:lnTo>
                  <a:pt x="826223" y="153670"/>
                </a:lnTo>
                <a:lnTo>
                  <a:pt x="821080" y="158750"/>
                </a:lnTo>
                <a:lnTo>
                  <a:pt x="823290" y="156210"/>
                </a:lnTo>
                <a:lnTo>
                  <a:pt x="824750" y="154940"/>
                </a:lnTo>
                <a:lnTo>
                  <a:pt x="826223" y="153670"/>
                </a:lnTo>
                <a:lnTo>
                  <a:pt x="826223" y="0"/>
                </a:lnTo>
                <a:lnTo>
                  <a:pt x="821321" y="0"/>
                </a:lnTo>
                <a:lnTo>
                  <a:pt x="821321" y="24130"/>
                </a:lnTo>
                <a:lnTo>
                  <a:pt x="818883" y="24130"/>
                </a:lnTo>
                <a:lnTo>
                  <a:pt x="818883" y="25400"/>
                </a:lnTo>
                <a:lnTo>
                  <a:pt x="817410" y="25400"/>
                </a:lnTo>
                <a:lnTo>
                  <a:pt x="816914" y="24130"/>
                </a:lnTo>
                <a:lnTo>
                  <a:pt x="817041" y="22860"/>
                </a:lnTo>
                <a:lnTo>
                  <a:pt x="817168" y="21590"/>
                </a:lnTo>
                <a:lnTo>
                  <a:pt x="820597" y="21590"/>
                </a:lnTo>
                <a:lnTo>
                  <a:pt x="821321" y="24130"/>
                </a:lnTo>
                <a:lnTo>
                  <a:pt x="821321" y="0"/>
                </a:lnTo>
                <a:lnTo>
                  <a:pt x="815454" y="0"/>
                </a:lnTo>
                <a:lnTo>
                  <a:pt x="815454" y="120650"/>
                </a:lnTo>
                <a:lnTo>
                  <a:pt x="813498" y="121920"/>
                </a:lnTo>
                <a:lnTo>
                  <a:pt x="808596" y="123190"/>
                </a:lnTo>
                <a:lnTo>
                  <a:pt x="811047" y="125730"/>
                </a:lnTo>
                <a:lnTo>
                  <a:pt x="806881" y="124460"/>
                </a:lnTo>
                <a:lnTo>
                  <a:pt x="807643" y="120650"/>
                </a:lnTo>
                <a:lnTo>
                  <a:pt x="811212" y="118110"/>
                </a:lnTo>
                <a:lnTo>
                  <a:pt x="815454" y="120650"/>
                </a:lnTo>
                <a:lnTo>
                  <a:pt x="815454" y="0"/>
                </a:lnTo>
                <a:lnTo>
                  <a:pt x="800023" y="0"/>
                </a:lnTo>
                <a:lnTo>
                  <a:pt x="800023" y="77470"/>
                </a:lnTo>
                <a:lnTo>
                  <a:pt x="800023" y="80010"/>
                </a:lnTo>
                <a:lnTo>
                  <a:pt x="799299" y="80010"/>
                </a:lnTo>
                <a:lnTo>
                  <a:pt x="799299" y="86360"/>
                </a:lnTo>
                <a:lnTo>
                  <a:pt x="796607" y="82550"/>
                </a:lnTo>
                <a:lnTo>
                  <a:pt x="798068" y="80010"/>
                </a:lnTo>
                <a:lnTo>
                  <a:pt x="799299" y="86360"/>
                </a:lnTo>
                <a:lnTo>
                  <a:pt x="799299" y="80010"/>
                </a:lnTo>
                <a:lnTo>
                  <a:pt x="798309" y="80010"/>
                </a:lnTo>
                <a:lnTo>
                  <a:pt x="798309" y="77470"/>
                </a:lnTo>
                <a:lnTo>
                  <a:pt x="800023" y="77470"/>
                </a:lnTo>
                <a:lnTo>
                  <a:pt x="800023" y="0"/>
                </a:lnTo>
                <a:lnTo>
                  <a:pt x="797585" y="0"/>
                </a:lnTo>
                <a:lnTo>
                  <a:pt x="797585" y="66040"/>
                </a:lnTo>
                <a:lnTo>
                  <a:pt x="792441" y="67310"/>
                </a:lnTo>
                <a:lnTo>
                  <a:pt x="792988" y="63500"/>
                </a:lnTo>
                <a:lnTo>
                  <a:pt x="793178" y="62230"/>
                </a:lnTo>
                <a:lnTo>
                  <a:pt x="788771" y="63500"/>
                </a:lnTo>
                <a:lnTo>
                  <a:pt x="789089" y="62230"/>
                </a:lnTo>
                <a:lnTo>
                  <a:pt x="789749" y="59690"/>
                </a:lnTo>
                <a:lnTo>
                  <a:pt x="791946" y="59690"/>
                </a:lnTo>
                <a:lnTo>
                  <a:pt x="797585" y="66040"/>
                </a:lnTo>
                <a:lnTo>
                  <a:pt x="797585" y="0"/>
                </a:lnTo>
                <a:lnTo>
                  <a:pt x="790486" y="0"/>
                </a:lnTo>
                <a:lnTo>
                  <a:pt x="790486" y="48260"/>
                </a:lnTo>
                <a:lnTo>
                  <a:pt x="788200" y="49441"/>
                </a:lnTo>
                <a:lnTo>
                  <a:pt x="783386" y="52070"/>
                </a:lnTo>
                <a:lnTo>
                  <a:pt x="786079" y="55880"/>
                </a:lnTo>
                <a:lnTo>
                  <a:pt x="780935" y="57150"/>
                </a:lnTo>
                <a:lnTo>
                  <a:pt x="781913" y="49530"/>
                </a:lnTo>
                <a:lnTo>
                  <a:pt x="784364" y="46990"/>
                </a:lnTo>
                <a:lnTo>
                  <a:pt x="789254" y="46990"/>
                </a:lnTo>
                <a:lnTo>
                  <a:pt x="790486" y="48260"/>
                </a:lnTo>
                <a:lnTo>
                  <a:pt x="790486" y="0"/>
                </a:lnTo>
                <a:lnTo>
                  <a:pt x="782154" y="0"/>
                </a:lnTo>
                <a:lnTo>
                  <a:pt x="782154" y="29210"/>
                </a:lnTo>
                <a:lnTo>
                  <a:pt x="780935" y="29210"/>
                </a:lnTo>
                <a:lnTo>
                  <a:pt x="780694" y="31750"/>
                </a:lnTo>
                <a:lnTo>
                  <a:pt x="779703" y="33020"/>
                </a:lnTo>
                <a:lnTo>
                  <a:pt x="779614" y="31242"/>
                </a:lnTo>
                <a:lnTo>
                  <a:pt x="778979" y="27940"/>
                </a:lnTo>
                <a:lnTo>
                  <a:pt x="781913" y="27940"/>
                </a:lnTo>
                <a:lnTo>
                  <a:pt x="782154" y="29210"/>
                </a:lnTo>
                <a:lnTo>
                  <a:pt x="782154" y="0"/>
                </a:lnTo>
                <a:lnTo>
                  <a:pt x="781177" y="0"/>
                </a:lnTo>
                <a:lnTo>
                  <a:pt x="779462" y="2540"/>
                </a:lnTo>
                <a:lnTo>
                  <a:pt x="778243" y="3810"/>
                </a:lnTo>
                <a:lnTo>
                  <a:pt x="777506" y="4241"/>
                </a:lnTo>
                <a:lnTo>
                  <a:pt x="777506" y="22860"/>
                </a:lnTo>
                <a:lnTo>
                  <a:pt x="777011" y="22860"/>
                </a:lnTo>
                <a:lnTo>
                  <a:pt x="776770" y="21590"/>
                </a:lnTo>
                <a:lnTo>
                  <a:pt x="777011" y="21590"/>
                </a:lnTo>
                <a:lnTo>
                  <a:pt x="777506" y="22860"/>
                </a:lnTo>
                <a:lnTo>
                  <a:pt x="777506" y="4241"/>
                </a:lnTo>
                <a:lnTo>
                  <a:pt x="776033" y="5080"/>
                </a:lnTo>
                <a:lnTo>
                  <a:pt x="775055" y="1270"/>
                </a:lnTo>
                <a:lnTo>
                  <a:pt x="777113" y="0"/>
                </a:lnTo>
                <a:lnTo>
                  <a:pt x="767029" y="0"/>
                </a:lnTo>
                <a:lnTo>
                  <a:pt x="767715" y="2540"/>
                </a:lnTo>
                <a:lnTo>
                  <a:pt x="773595" y="13970"/>
                </a:lnTo>
                <a:lnTo>
                  <a:pt x="775309" y="17780"/>
                </a:lnTo>
                <a:lnTo>
                  <a:pt x="776528" y="21590"/>
                </a:lnTo>
                <a:lnTo>
                  <a:pt x="774814" y="21590"/>
                </a:lnTo>
                <a:lnTo>
                  <a:pt x="772858" y="20320"/>
                </a:lnTo>
                <a:lnTo>
                  <a:pt x="771626" y="22860"/>
                </a:lnTo>
                <a:lnTo>
                  <a:pt x="774077" y="26670"/>
                </a:lnTo>
                <a:lnTo>
                  <a:pt x="775055" y="33020"/>
                </a:lnTo>
                <a:lnTo>
                  <a:pt x="775423" y="40640"/>
                </a:lnTo>
                <a:lnTo>
                  <a:pt x="775309" y="48818"/>
                </a:lnTo>
                <a:lnTo>
                  <a:pt x="775055" y="54610"/>
                </a:lnTo>
                <a:lnTo>
                  <a:pt x="780440" y="57137"/>
                </a:lnTo>
                <a:lnTo>
                  <a:pt x="780694" y="58420"/>
                </a:lnTo>
                <a:lnTo>
                  <a:pt x="782891" y="59690"/>
                </a:lnTo>
                <a:lnTo>
                  <a:pt x="783869" y="60960"/>
                </a:lnTo>
                <a:lnTo>
                  <a:pt x="781177" y="62230"/>
                </a:lnTo>
                <a:lnTo>
                  <a:pt x="779462" y="60960"/>
                </a:lnTo>
                <a:lnTo>
                  <a:pt x="782408" y="64770"/>
                </a:lnTo>
                <a:lnTo>
                  <a:pt x="785825" y="68580"/>
                </a:lnTo>
                <a:lnTo>
                  <a:pt x="788035" y="72390"/>
                </a:lnTo>
                <a:lnTo>
                  <a:pt x="790486" y="77470"/>
                </a:lnTo>
                <a:lnTo>
                  <a:pt x="791946" y="81280"/>
                </a:lnTo>
                <a:lnTo>
                  <a:pt x="790727" y="86360"/>
                </a:lnTo>
                <a:lnTo>
                  <a:pt x="789012" y="85090"/>
                </a:lnTo>
                <a:lnTo>
                  <a:pt x="789012" y="91440"/>
                </a:lnTo>
                <a:lnTo>
                  <a:pt x="800023" y="87630"/>
                </a:lnTo>
                <a:lnTo>
                  <a:pt x="797585" y="93980"/>
                </a:lnTo>
                <a:lnTo>
                  <a:pt x="796353" y="93980"/>
                </a:lnTo>
                <a:lnTo>
                  <a:pt x="798957" y="101600"/>
                </a:lnTo>
                <a:lnTo>
                  <a:pt x="802322" y="110490"/>
                </a:lnTo>
                <a:lnTo>
                  <a:pt x="804722" y="119380"/>
                </a:lnTo>
                <a:lnTo>
                  <a:pt x="804430" y="127000"/>
                </a:lnTo>
                <a:lnTo>
                  <a:pt x="807808" y="128270"/>
                </a:lnTo>
                <a:lnTo>
                  <a:pt x="809205" y="132080"/>
                </a:lnTo>
                <a:lnTo>
                  <a:pt x="810971" y="135890"/>
                </a:lnTo>
                <a:lnTo>
                  <a:pt x="815454" y="135890"/>
                </a:lnTo>
                <a:lnTo>
                  <a:pt x="814222" y="144780"/>
                </a:lnTo>
                <a:lnTo>
                  <a:pt x="811784" y="143510"/>
                </a:lnTo>
                <a:lnTo>
                  <a:pt x="813498" y="153670"/>
                </a:lnTo>
                <a:lnTo>
                  <a:pt x="814222" y="156210"/>
                </a:lnTo>
                <a:lnTo>
                  <a:pt x="820597" y="154940"/>
                </a:lnTo>
                <a:lnTo>
                  <a:pt x="822794" y="156210"/>
                </a:lnTo>
                <a:lnTo>
                  <a:pt x="818388" y="158750"/>
                </a:lnTo>
                <a:lnTo>
                  <a:pt x="825004" y="161290"/>
                </a:lnTo>
                <a:lnTo>
                  <a:pt x="821080" y="165100"/>
                </a:lnTo>
                <a:lnTo>
                  <a:pt x="823772" y="167640"/>
                </a:lnTo>
                <a:lnTo>
                  <a:pt x="823620" y="166852"/>
                </a:lnTo>
                <a:lnTo>
                  <a:pt x="823696" y="165938"/>
                </a:lnTo>
                <a:lnTo>
                  <a:pt x="824509" y="163830"/>
                </a:lnTo>
                <a:lnTo>
                  <a:pt x="825728" y="163830"/>
                </a:lnTo>
                <a:lnTo>
                  <a:pt x="829894" y="166370"/>
                </a:lnTo>
                <a:lnTo>
                  <a:pt x="828675" y="175260"/>
                </a:lnTo>
                <a:lnTo>
                  <a:pt x="826465" y="176530"/>
                </a:lnTo>
                <a:lnTo>
                  <a:pt x="836015" y="184150"/>
                </a:lnTo>
                <a:lnTo>
                  <a:pt x="835202" y="184988"/>
                </a:lnTo>
                <a:lnTo>
                  <a:pt x="836752" y="185420"/>
                </a:lnTo>
                <a:lnTo>
                  <a:pt x="827443" y="186690"/>
                </a:lnTo>
                <a:lnTo>
                  <a:pt x="834059" y="189230"/>
                </a:lnTo>
                <a:lnTo>
                  <a:pt x="834542" y="187960"/>
                </a:lnTo>
                <a:lnTo>
                  <a:pt x="837488" y="187960"/>
                </a:lnTo>
                <a:lnTo>
                  <a:pt x="837120" y="188912"/>
                </a:lnTo>
                <a:lnTo>
                  <a:pt x="837145" y="189738"/>
                </a:lnTo>
                <a:lnTo>
                  <a:pt x="837730" y="191770"/>
                </a:lnTo>
                <a:lnTo>
                  <a:pt x="838949" y="194310"/>
                </a:lnTo>
                <a:lnTo>
                  <a:pt x="839685" y="195580"/>
                </a:lnTo>
                <a:lnTo>
                  <a:pt x="841159" y="196850"/>
                </a:lnTo>
                <a:lnTo>
                  <a:pt x="843610" y="199390"/>
                </a:lnTo>
                <a:lnTo>
                  <a:pt x="843851" y="199390"/>
                </a:lnTo>
                <a:lnTo>
                  <a:pt x="842378" y="200660"/>
                </a:lnTo>
                <a:lnTo>
                  <a:pt x="841400" y="200660"/>
                </a:lnTo>
                <a:lnTo>
                  <a:pt x="840663" y="201930"/>
                </a:lnTo>
                <a:lnTo>
                  <a:pt x="842378" y="201930"/>
                </a:lnTo>
                <a:lnTo>
                  <a:pt x="842873" y="203200"/>
                </a:lnTo>
                <a:lnTo>
                  <a:pt x="842873" y="204470"/>
                </a:lnTo>
                <a:lnTo>
                  <a:pt x="843788" y="204470"/>
                </a:lnTo>
                <a:lnTo>
                  <a:pt x="845807" y="200660"/>
                </a:lnTo>
                <a:lnTo>
                  <a:pt x="847280" y="203200"/>
                </a:lnTo>
                <a:lnTo>
                  <a:pt x="847280" y="204470"/>
                </a:lnTo>
                <a:lnTo>
                  <a:pt x="846556" y="204685"/>
                </a:lnTo>
                <a:lnTo>
                  <a:pt x="847763" y="205740"/>
                </a:lnTo>
                <a:lnTo>
                  <a:pt x="849718" y="205740"/>
                </a:lnTo>
                <a:lnTo>
                  <a:pt x="850214" y="207010"/>
                </a:lnTo>
                <a:lnTo>
                  <a:pt x="851433" y="200660"/>
                </a:lnTo>
                <a:lnTo>
                  <a:pt x="853757" y="198755"/>
                </a:lnTo>
                <a:lnTo>
                  <a:pt x="854125" y="196850"/>
                </a:lnTo>
                <a:lnTo>
                  <a:pt x="855840" y="196850"/>
                </a:lnTo>
                <a:lnTo>
                  <a:pt x="855878" y="197015"/>
                </a:lnTo>
                <a:lnTo>
                  <a:pt x="856094" y="196850"/>
                </a:lnTo>
                <a:lnTo>
                  <a:pt x="857262" y="198120"/>
                </a:lnTo>
                <a:lnTo>
                  <a:pt x="857554" y="198120"/>
                </a:lnTo>
                <a:lnTo>
                  <a:pt x="857529" y="198399"/>
                </a:lnTo>
                <a:lnTo>
                  <a:pt x="861961" y="203200"/>
                </a:lnTo>
                <a:lnTo>
                  <a:pt x="861479" y="209550"/>
                </a:lnTo>
                <a:lnTo>
                  <a:pt x="857554" y="210820"/>
                </a:lnTo>
                <a:lnTo>
                  <a:pt x="856818" y="214630"/>
                </a:lnTo>
                <a:lnTo>
                  <a:pt x="856094" y="217170"/>
                </a:lnTo>
                <a:lnTo>
                  <a:pt x="860247" y="215900"/>
                </a:lnTo>
                <a:lnTo>
                  <a:pt x="859510" y="218440"/>
                </a:lnTo>
                <a:lnTo>
                  <a:pt x="853401" y="220789"/>
                </a:lnTo>
                <a:lnTo>
                  <a:pt x="853401" y="246380"/>
                </a:lnTo>
                <a:lnTo>
                  <a:pt x="853147" y="247650"/>
                </a:lnTo>
                <a:lnTo>
                  <a:pt x="850950" y="247650"/>
                </a:lnTo>
                <a:lnTo>
                  <a:pt x="850709" y="250190"/>
                </a:lnTo>
                <a:lnTo>
                  <a:pt x="848995" y="250190"/>
                </a:lnTo>
                <a:lnTo>
                  <a:pt x="848995" y="245110"/>
                </a:lnTo>
                <a:lnTo>
                  <a:pt x="852170" y="245110"/>
                </a:lnTo>
                <a:lnTo>
                  <a:pt x="853401" y="246380"/>
                </a:lnTo>
                <a:lnTo>
                  <a:pt x="853401" y="220789"/>
                </a:lnTo>
                <a:lnTo>
                  <a:pt x="852906" y="220980"/>
                </a:lnTo>
                <a:lnTo>
                  <a:pt x="850214" y="217170"/>
                </a:lnTo>
                <a:lnTo>
                  <a:pt x="849972" y="212090"/>
                </a:lnTo>
                <a:lnTo>
                  <a:pt x="848258" y="214630"/>
                </a:lnTo>
                <a:lnTo>
                  <a:pt x="844092" y="212090"/>
                </a:lnTo>
                <a:lnTo>
                  <a:pt x="843114" y="209550"/>
                </a:lnTo>
                <a:lnTo>
                  <a:pt x="843851" y="214630"/>
                </a:lnTo>
                <a:lnTo>
                  <a:pt x="842619" y="214630"/>
                </a:lnTo>
                <a:lnTo>
                  <a:pt x="838949" y="215607"/>
                </a:lnTo>
                <a:lnTo>
                  <a:pt x="838949" y="229870"/>
                </a:lnTo>
                <a:lnTo>
                  <a:pt x="837730" y="231140"/>
                </a:lnTo>
                <a:lnTo>
                  <a:pt x="837730" y="233680"/>
                </a:lnTo>
                <a:lnTo>
                  <a:pt x="837971" y="234950"/>
                </a:lnTo>
                <a:lnTo>
                  <a:pt x="835279" y="234950"/>
                </a:lnTo>
                <a:lnTo>
                  <a:pt x="834796" y="229870"/>
                </a:lnTo>
                <a:lnTo>
                  <a:pt x="836256" y="228600"/>
                </a:lnTo>
                <a:lnTo>
                  <a:pt x="837730" y="229870"/>
                </a:lnTo>
                <a:lnTo>
                  <a:pt x="838949" y="229870"/>
                </a:lnTo>
                <a:lnTo>
                  <a:pt x="838949" y="215607"/>
                </a:lnTo>
                <a:lnTo>
                  <a:pt x="833081" y="217170"/>
                </a:lnTo>
                <a:lnTo>
                  <a:pt x="837971" y="220980"/>
                </a:lnTo>
                <a:lnTo>
                  <a:pt x="836510" y="220980"/>
                </a:lnTo>
                <a:lnTo>
                  <a:pt x="834174" y="229438"/>
                </a:lnTo>
                <a:lnTo>
                  <a:pt x="834301" y="231140"/>
                </a:lnTo>
                <a:lnTo>
                  <a:pt x="834796" y="233680"/>
                </a:lnTo>
                <a:lnTo>
                  <a:pt x="832827" y="241300"/>
                </a:lnTo>
                <a:lnTo>
                  <a:pt x="836993" y="242570"/>
                </a:lnTo>
                <a:lnTo>
                  <a:pt x="835279" y="245110"/>
                </a:lnTo>
                <a:lnTo>
                  <a:pt x="838212" y="247650"/>
                </a:lnTo>
                <a:lnTo>
                  <a:pt x="836256" y="250190"/>
                </a:lnTo>
                <a:lnTo>
                  <a:pt x="833564" y="254000"/>
                </a:lnTo>
                <a:lnTo>
                  <a:pt x="831367" y="256540"/>
                </a:lnTo>
                <a:lnTo>
                  <a:pt x="832104" y="256540"/>
                </a:lnTo>
                <a:lnTo>
                  <a:pt x="832586" y="257810"/>
                </a:lnTo>
                <a:lnTo>
                  <a:pt x="833805" y="257810"/>
                </a:lnTo>
                <a:lnTo>
                  <a:pt x="834301" y="260350"/>
                </a:lnTo>
                <a:lnTo>
                  <a:pt x="833081" y="261620"/>
                </a:lnTo>
                <a:lnTo>
                  <a:pt x="830389" y="261620"/>
                </a:lnTo>
                <a:lnTo>
                  <a:pt x="830135" y="260350"/>
                </a:lnTo>
                <a:lnTo>
                  <a:pt x="829157" y="260350"/>
                </a:lnTo>
                <a:lnTo>
                  <a:pt x="828675" y="262890"/>
                </a:lnTo>
                <a:lnTo>
                  <a:pt x="831367" y="262890"/>
                </a:lnTo>
                <a:lnTo>
                  <a:pt x="832104" y="264160"/>
                </a:lnTo>
                <a:lnTo>
                  <a:pt x="829157" y="264160"/>
                </a:lnTo>
                <a:lnTo>
                  <a:pt x="829652" y="265430"/>
                </a:lnTo>
                <a:lnTo>
                  <a:pt x="832104" y="265430"/>
                </a:lnTo>
                <a:lnTo>
                  <a:pt x="993419" y="265430"/>
                </a:lnTo>
                <a:lnTo>
                  <a:pt x="998321" y="265430"/>
                </a:lnTo>
                <a:lnTo>
                  <a:pt x="1089177" y="265430"/>
                </a:lnTo>
                <a:lnTo>
                  <a:pt x="1087018" y="264160"/>
                </a:lnTo>
                <a:lnTo>
                  <a:pt x="1086815" y="260350"/>
                </a:lnTo>
                <a:lnTo>
                  <a:pt x="1087729" y="259080"/>
                </a:lnTo>
                <a:lnTo>
                  <a:pt x="1089558" y="256540"/>
                </a:lnTo>
                <a:lnTo>
                  <a:pt x="1094041" y="257810"/>
                </a:lnTo>
                <a:lnTo>
                  <a:pt x="1092085" y="261620"/>
                </a:lnTo>
                <a:lnTo>
                  <a:pt x="1089393" y="261620"/>
                </a:lnTo>
                <a:lnTo>
                  <a:pt x="1091349" y="266700"/>
                </a:lnTo>
                <a:lnTo>
                  <a:pt x="1090612" y="266700"/>
                </a:lnTo>
                <a:lnTo>
                  <a:pt x="1090612" y="274320"/>
                </a:lnTo>
                <a:lnTo>
                  <a:pt x="1089266" y="273050"/>
                </a:lnTo>
                <a:lnTo>
                  <a:pt x="1087920" y="271780"/>
                </a:lnTo>
                <a:lnTo>
                  <a:pt x="1088898" y="269240"/>
                </a:lnTo>
                <a:lnTo>
                  <a:pt x="1089393" y="267970"/>
                </a:lnTo>
                <a:lnTo>
                  <a:pt x="1090612" y="274320"/>
                </a:lnTo>
                <a:lnTo>
                  <a:pt x="1090612" y="266700"/>
                </a:lnTo>
                <a:lnTo>
                  <a:pt x="1079842" y="266700"/>
                </a:lnTo>
                <a:lnTo>
                  <a:pt x="1079842" y="309880"/>
                </a:lnTo>
                <a:lnTo>
                  <a:pt x="1077633" y="306070"/>
                </a:lnTo>
                <a:lnTo>
                  <a:pt x="1078865" y="303530"/>
                </a:lnTo>
                <a:lnTo>
                  <a:pt x="1079842" y="309880"/>
                </a:lnTo>
                <a:lnTo>
                  <a:pt x="1079842" y="266700"/>
                </a:lnTo>
                <a:lnTo>
                  <a:pt x="1027938" y="266700"/>
                </a:lnTo>
                <a:lnTo>
                  <a:pt x="1031367" y="269240"/>
                </a:lnTo>
                <a:lnTo>
                  <a:pt x="1027938" y="269240"/>
                </a:lnTo>
                <a:lnTo>
                  <a:pt x="1027938" y="266700"/>
                </a:lnTo>
                <a:lnTo>
                  <a:pt x="1026960" y="266700"/>
                </a:lnTo>
                <a:lnTo>
                  <a:pt x="1026960" y="298450"/>
                </a:lnTo>
                <a:lnTo>
                  <a:pt x="1026960" y="302260"/>
                </a:lnTo>
                <a:lnTo>
                  <a:pt x="1023048" y="303530"/>
                </a:lnTo>
                <a:lnTo>
                  <a:pt x="1022845" y="300990"/>
                </a:lnTo>
                <a:lnTo>
                  <a:pt x="1022553" y="297180"/>
                </a:lnTo>
                <a:lnTo>
                  <a:pt x="1026960" y="298450"/>
                </a:lnTo>
                <a:lnTo>
                  <a:pt x="1026960" y="266700"/>
                </a:lnTo>
                <a:lnTo>
                  <a:pt x="1019619" y="266700"/>
                </a:lnTo>
                <a:lnTo>
                  <a:pt x="1019619" y="332740"/>
                </a:lnTo>
                <a:lnTo>
                  <a:pt x="1017168" y="332740"/>
                </a:lnTo>
                <a:lnTo>
                  <a:pt x="1015707" y="331470"/>
                </a:lnTo>
                <a:lnTo>
                  <a:pt x="1015949" y="330200"/>
                </a:lnTo>
                <a:lnTo>
                  <a:pt x="1017168" y="328930"/>
                </a:lnTo>
                <a:lnTo>
                  <a:pt x="1019124" y="330200"/>
                </a:lnTo>
                <a:lnTo>
                  <a:pt x="1019619" y="332740"/>
                </a:lnTo>
                <a:lnTo>
                  <a:pt x="1019619" y="266700"/>
                </a:lnTo>
                <a:lnTo>
                  <a:pt x="1014971" y="266700"/>
                </a:lnTo>
                <a:lnTo>
                  <a:pt x="1014971" y="298450"/>
                </a:lnTo>
                <a:lnTo>
                  <a:pt x="1014717" y="299720"/>
                </a:lnTo>
                <a:lnTo>
                  <a:pt x="1013993" y="299720"/>
                </a:lnTo>
                <a:lnTo>
                  <a:pt x="1013993" y="300990"/>
                </a:lnTo>
                <a:lnTo>
                  <a:pt x="1012278" y="300990"/>
                </a:lnTo>
                <a:lnTo>
                  <a:pt x="1012278" y="297180"/>
                </a:lnTo>
                <a:lnTo>
                  <a:pt x="1013739" y="297180"/>
                </a:lnTo>
                <a:lnTo>
                  <a:pt x="1013739" y="298450"/>
                </a:lnTo>
                <a:lnTo>
                  <a:pt x="1014971" y="298450"/>
                </a:lnTo>
                <a:lnTo>
                  <a:pt x="1014971" y="266700"/>
                </a:lnTo>
                <a:lnTo>
                  <a:pt x="999540" y="266700"/>
                </a:lnTo>
                <a:lnTo>
                  <a:pt x="1000518" y="270510"/>
                </a:lnTo>
                <a:lnTo>
                  <a:pt x="996607" y="267970"/>
                </a:lnTo>
                <a:lnTo>
                  <a:pt x="997826" y="270510"/>
                </a:lnTo>
                <a:lnTo>
                  <a:pt x="997343" y="270395"/>
                </a:lnTo>
                <a:lnTo>
                  <a:pt x="997343" y="447040"/>
                </a:lnTo>
                <a:lnTo>
                  <a:pt x="996365" y="447040"/>
                </a:lnTo>
                <a:lnTo>
                  <a:pt x="996124" y="448310"/>
                </a:lnTo>
                <a:lnTo>
                  <a:pt x="993673" y="445770"/>
                </a:lnTo>
                <a:lnTo>
                  <a:pt x="995870" y="445770"/>
                </a:lnTo>
                <a:lnTo>
                  <a:pt x="997343" y="447040"/>
                </a:lnTo>
                <a:lnTo>
                  <a:pt x="997343" y="270395"/>
                </a:lnTo>
                <a:lnTo>
                  <a:pt x="992936" y="269240"/>
                </a:lnTo>
                <a:lnTo>
                  <a:pt x="993101" y="267970"/>
                </a:lnTo>
                <a:lnTo>
                  <a:pt x="993254" y="266700"/>
                </a:lnTo>
                <a:lnTo>
                  <a:pt x="990485" y="266700"/>
                </a:lnTo>
                <a:lnTo>
                  <a:pt x="990485" y="353060"/>
                </a:lnTo>
                <a:lnTo>
                  <a:pt x="990003" y="355600"/>
                </a:lnTo>
                <a:lnTo>
                  <a:pt x="988034" y="355600"/>
                </a:lnTo>
                <a:lnTo>
                  <a:pt x="987310" y="354330"/>
                </a:lnTo>
                <a:lnTo>
                  <a:pt x="987310" y="353060"/>
                </a:lnTo>
                <a:lnTo>
                  <a:pt x="988288" y="354330"/>
                </a:lnTo>
                <a:lnTo>
                  <a:pt x="990485" y="353060"/>
                </a:lnTo>
                <a:lnTo>
                  <a:pt x="990485" y="266700"/>
                </a:lnTo>
                <a:lnTo>
                  <a:pt x="985596" y="266700"/>
                </a:lnTo>
                <a:lnTo>
                  <a:pt x="985596" y="378460"/>
                </a:lnTo>
                <a:lnTo>
                  <a:pt x="985596" y="383540"/>
                </a:lnTo>
                <a:lnTo>
                  <a:pt x="983145" y="382270"/>
                </a:lnTo>
                <a:lnTo>
                  <a:pt x="983145" y="379730"/>
                </a:lnTo>
                <a:lnTo>
                  <a:pt x="985596" y="378460"/>
                </a:lnTo>
                <a:lnTo>
                  <a:pt x="985596" y="266700"/>
                </a:lnTo>
                <a:lnTo>
                  <a:pt x="978242" y="266700"/>
                </a:lnTo>
                <a:lnTo>
                  <a:pt x="978242" y="472440"/>
                </a:lnTo>
                <a:lnTo>
                  <a:pt x="973289" y="472440"/>
                </a:lnTo>
                <a:lnTo>
                  <a:pt x="972743" y="471170"/>
                </a:lnTo>
                <a:lnTo>
                  <a:pt x="971638" y="468630"/>
                </a:lnTo>
                <a:lnTo>
                  <a:pt x="973836" y="468630"/>
                </a:lnTo>
                <a:lnTo>
                  <a:pt x="978242" y="472440"/>
                </a:lnTo>
                <a:lnTo>
                  <a:pt x="978242" y="266700"/>
                </a:lnTo>
                <a:lnTo>
                  <a:pt x="970661" y="266700"/>
                </a:lnTo>
                <a:lnTo>
                  <a:pt x="970661" y="270510"/>
                </a:lnTo>
                <a:lnTo>
                  <a:pt x="970661" y="271780"/>
                </a:lnTo>
                <a:lnTo>
                  <a:pt x="970419" y="271780"/>
                </a:lnTo>
                <a:lnTo>
                  <a:pt x="970419" y="273050"/>
                </a:lnTo>
                <a:lnTo>
                  <a:pt x="970165" y="273050"/>
                </a:lnTo>
                <a:lnTo>
                  <a:pt x="970165" y="374650"/>
                </a:lnTo>
                <a:lnTo>
                  <a:pt x="968705" y="374650"/>
                </a:lnTo>
                <a:lnTo>
                  <a:pt x="968209" y="375920"/>
                </a:lnTo>
                <a:lnTo>
                  <a:pt x="966254" y="375920"/>
                </a:lnTo>
                <a:lnTo>
                  <a:pt x="966254" y="378460"/>
                </a:lnTo>
                <a:lnTo>
                  <a:pt x="963066" y="378460"/>
                </a:lnTo>
                <a:lnTo>
                  <a:pt x="963803" y="377190"/>
                </a:lnTo>
                <a:lnTo>
                  <a:pt x="965022" y="375920"/>
                </a:lnTo>
                <a:lnTo>
                  <a:pt x="965758" y="377190"/>
                </a:lnTo>
                <a:lnTo>
                  <a:pt x="966254" y="378460"/>
                </a:lnTo>
                <a:lnTo>
                  <a:pt x="966254" y="375920"/>
                </a:lnTo>
                <a:lnTo>
                  <a:pt x="966012" y="375920"/>
                </a:lnTo>
                <a:lnTo>
                  <a:pt x="966254" y="374650"/>
                </a:lnTo>
                <a:lnTo>
                  <a:pt x="967232" y="374650"/>
                </a:lnTo>
                <a:lnTo>
                  <a:pt x="967968" y="373380"/>
                </a:lnTo>
                <a:lnTo>
                  <a:pt x="969187" y="373380"/>
                </a:lnTo>
                <a:lnTo>
                  <a:pt x="970165" y="374650"/>
                </a:lnTo>
                <a:lnTo>
                  <a:pt x="970165" y="273050"/>
                </a:lnTo>
                <a:lnTo>
                  <a:pt x="970165" y="271780"/>
                </a:lnTo>
                <a:lnTo>
                  <a:pt x="970419" y="271780"/>
                </a:lnTo>
                <a:lnTo>
                  <a:pt x="970419" y="270510"/>
                </a:lnTo>
                <a:lnTo>
                  <a:pt x="970661" y="270510"/>
                </a:lnTo>
                <a:lnTo>
                  <a:pt x="970661" y="266700"/>
                </a:lnTo>
                <a:lnTo>
                  <a:pt x="969429" y="266700"/>
                </a:lnTo>
                <a:lnTo>
                  <a:pt x="969429" y="350520"/>
                </a:lnTo>
                <a:lnTo>
                  <a:pt x="969429" y="353060"/>
                </a:lnTo>
                <a:lnTo>
                  <a:pt x="967714" y="353060"/>
                </a:lnTo>
                <a:lnTo>
                  <a:pt x="967714" y="351790"/>
                </a:lnTo>
                <a:lnTo>
                  <a:pt x="967714" y="350520"/>
                </a:lnTo>
                <a:lnTo>
                  <a:pt x="969429" y="350520"/>
                </a:lnTo>
                <a:lnTo>
                  <a:pt x="969429" y="266700"/>
                </a:lnTo>
                <a:lnTo>
                  <a:pt x="960615" y="266700"/>
                </a:lnTo>
                <a:lnTo>
                  <a:pt x="960615" y="382270"/>
                </a:lnTo>
                <a:lnTo>
                  <a:pt x="958659" y="381000"/>
                </a:lnTo>
                <a:lnTo>
                  <a:pt x="957681" y="379730"/>
                </a:lnTo>
                <a:lnTo>
                  <a:pt x="959396" y="382270"/>
                </a:lnTo>
                <a:lnTo>
                  <a:pt x="958176" y="382270"/>
                </a:lnTo>
                <a:lnTo>
                  <a:pt x="957922" y="381000"/>
                </a:lnTo>
                <a:lnTo>
                  <a:pt x="957681" y="381000"/>
                </a:lnTo>
                <a:lnTo>
                  <a:pt x="957681" y="379730"/>
                </a:lnTo>
                <a:lnTo>
                  <a:pt x="957681" y="378460"/>
                </a:lnTo>
                <a:lnTo>
                  <a:pt x="959154" y="378460"/>
                </a:lnTo>
                <a:lnTo>
                  <a:pt x="958913" y="379730"/>
                </a:lnTo>
                <a:lnTo>
                  <a:pt x="959154" y="381000"/>
                </a:lnTo>
                <a:lnTo>
                  <a:pt x="960615" y="382270"/>
                </a:lnTo>
                <a:lnTo>
                  <a:pt x="960615" y="266700"/>
                </a:lnTo>
                <a:lnTo>
                  <a:pt x="955484" y="266700"/>
                </a:lnTo>
                <a:lnTo>
                  <a:pt x="955484" y="325120"/>
                </a:lnTo>
                <a:lnTo>
                  <a:pt x="955230" y="324980"/>
                </a:lnTo>
                <a:lnTo>
                  <a:pt x="955230" y="384810"/>
                </a:lnTo>
                <a:lnTo>
                  <a:pt x="954252" y="386080"/>
                </a:lnTo>
                <a:lnTo>
                  <a:pt x="954506" y="389890"/>
                </a:lnTo>
                <a:lnTo>
                  <a:pt x="952296" y="389890"/>
                </a:lnTo>
                <a:lnTo>
                  <a:pt x="952296" y="403860"/>
                </a:lnTo>
                <a:lnTo>
                  <a:pt x="947788" y="401320"/>
                </a:lnTo>
                <a:lnTo>
                  <a:pt x="944956" y="399732"/>
                </a:lnTo>
                <a:lnTo>
                  <a:pt x="944956" y="492760"/>
                </a:lnTo>
                <a:lnTo>
                  <a:pt x="943483" y="495300"/>
                </a:lnTo>
                <a:lnTo>
                  <a:pt x="940790" y="495300"/>
                </a:lnTo>
                <a:lnTo>
                  <a:pt x="940663" y="494030"/>
                </a:lnTo>
                <a:lnTo>
                  <a:pt x="940549" y="492760"/>
                </a:lnTo>
                <a:lnTo>
                  <a:pt x="944956" y="492760"/>
                </a:lnTo>
                <a:lnTo>
                  <a:pt x="944956" y="399732"/>
                </a:lnTo>
                <a:lnTo>
                  <a:pt x="944714" y="399592"/>
                </a:lnTo>
                <a:lnTo>
                  <a:pt x="944714" y="452120"/>
                </a:lnTo>
                <a:lnTo>
                  <a:pt x="944460" y="454660"/>
                </a:lnTo>
                <a:lnTo>
                  <a:pt x="942009" y="453910"/>
                </a:lnTo>
                <a:lnTo>
                  <a:pt x="942009" y="461010"/>
                </a:lnTo>
                <a:lnTo>
                  <a:pt x="936929" y="461010"/>
                </a:lnTo>
                <a:lnTo>
                  <a:pt x="936739" y="459955"/>
                </a:lnTo>
                <a:lnTo>
                  <a:pt x="942009" y="461010"/>
                </a:lnTo>
                <a:lnTo>
                  <a:pt x="942009" y="453910"/>
                </a:lnTo>
                <a:lnTo>
                  <a:pt x="940308" y="453390"/>
                </a:lnTo>
                <a:lnTo>
                  <a:pt x="939317" y="452120"/>
                </a:lnTo>
                <a:lnTo>
                  <a:pt x="940308" y="454660"/>
                </a:lnTo>
                <a:lnTo>
                  <a:pt x="936523" y="458774"/>
                </a:lnTo>
                <a:lnTo>
                  <a:pt x="936244" y="457200"/>
                </a:lnTo>
                <a:lnTo>
                  <a:pt x="936015" y="455930"/>
                </a:lnTo>
                <a:lnTo>
                  <a:pt x="936713" y="454660"/>
                </a:lnTo>
                <a:lnTo>
                  <a:pt x="938784" y="450850"/>
                </a:lnTo>
                <a:lnTo>
                  <a:pt x="944714" y="452120"/>
                </a:lnTo>
                <a:lnTo>
                  <a:pt x="944714" y="399592"/>
                </a:lnTo>
                <a:lnTo>
                  <a:pt x="943292" y="398780"/>
                </a:lnTo>
                <a:lnTo>
                  <a:pt x="943000" y="398614"/>
                </a:lnTo>
                <a:lnTo>
                  <a:pt x="943000" y="401320"/>
                </a:lnTo>
                <a:lnTo>
                  <a:pt x="942746" y="401320"/>
                </a:lnTo>
                <a:lnTo>
                  <a:pt x="941285" y="400050"/>
                </a:lnTo>
                <a:lnTo>
                  <a:pt x="939812" y="398780"/>
                </a:lnTo>
                <a:lnTo>
                  <a:pt x="939571" y="398780"/>
                </a:lnTo>
                <a:lnTo>
                  <a:pt x="939317" y="400050"/>
                </a:lnTo>
                <a:lnTo>
                  <a:pt x="939317" y="398780"/>
                </a:lnTo>
                <a:lnTo>
                  <a:pt x="938834" y="398780"/>
                </a:lnTo>
                <a:lnTo>
                  <a:pt x="938593" y="398170"/>
                </a:lnTo>
                <a:lnTo>
                  <a:pt x="938593" y="405130"/>
                </a:lnTo>
                <a:lnTo>
                  <a:pt x="938593" y="406400"/>
                </a:lnTo>
                <a:lnTo>
                  <a:pt x="938339" y="406400"/>
                </a:lnTo>
                <a:lnTo>
                  <a:pt x="938339" y="407670"/>
                </a:lnTo>
                <a:lnTo>
                  <a:pt x="938339" y="408940"/>
                </a:lnTo>
                <a:lnTo>
                  <a:pt x="937361" y="407670"/>
                </a:lnTo>
                <a:lnTo>
                  <a:pt x="938339" y="407670"/>
                </a:lnTo>
                <a:lnTo>
                  <a:pt x="938339" y="406400"/>
                </a:lnTo>
                <a:lnTo>
                  <a:pt x="937361" y="406400"/>
                </a:lnTo>
                <a:lnTo>
                  <a:pt x="936383" y="405968"/>
                </a:lnTo>
                <a:lnTo>
                  <a:pt x="936383" y="406400"/>
                </a:lnTo>
                <a:lnTo>
                  <a:pt x="936625" y="407670"/>
                </a:lnTo>
                <a:lnTo>
                  <a:pt x="935164" y="407670"/>
                </a:lnTo>
                <a:lnTo>
                  <a:pt x="933691" y="406400"/>
                </a:lnTo>
                <a:lnTo>
                  <a:pt x="933691" y="422910"/>
                </a:lnTo>
                <a:lnTo>
                  <a:pt x="932954" y="421640"/>
                </a:lnTo>
                <a:lnTo>
                  <a:pt x="932954" y="424180"/>
                </a:lnTo>
                <a:lnTo>
                  <a:pt x="927811" y="425450"/>
                </a:lnTo>
                <a:lnTo>
                  <a:pt x="927811" y="431800"/>
                </a:lnTo>
                <a:lnTo>
                  <a:pt x="927087" y="431800"/>
                </a:lnTo>
                <a:lnTo>
                  <a:pt x="926833" y="430530"/>
                </a:lnTo>
                <a:lnTo>
                  <a:pt x="926592" y="430530"/>
                </a:lnTo>
                <a:lnTo>
                  <a:pt x="926592" y="439420"/>
                </a:lnTo>
                <a:lnTo>
                  <a:pt x="925652" y="443090"/>
                </a:lnTo>
                <a:lnTo>
                  <a:pt x="925576" y="443649"/>
                </a:lnTo>
                <a:lnTo>
                  <a:pt x="925372" y="445770"/>
                </a:lnTo>
                <a:lnTo>
                  <a:pt x="921207" y="445770"/>
                </a:lnTo>
                <a:lnTo>
                  <a:pt x="920229" y="444500"/>
                </a:lnTo>
                <a:lnTo>
                  <a:pt x="919251" y="443230"/>
                </a:lnTo>
                <a:lnTo>
                  <a:pt x="921448" y="440690"/>
                </a:lnTo>
                <a:lnTo>
                  <a:pt x="922185" y="439420"/>
                </a:lnTo>
                <a:lnTo>
                  <a:pt x="924636" y="438150"/>
                </a:lnTo>
                <a:lnTo>
                  <a:pt x="924394" y="439420"/>
                </a:lnTo>
                <a:lnTo>
                  <a:pt x="926592" y="439420"/>
                </a:lnTo>
                <a:lnTo>
                  <a:pt x="926592" y="430530"/>
                </a:lnTo>
                <a:lnTo>
                  <a:pt x="926592" y="429260"/>
                </a:lnTo>
                <a:lnTo>
                  <a:pt x="926109" y="427990"/>
                </a:lnTo>
                <a:lnTo>
                  <a:pt x="925614" y="427558"/>
                </a:lnTo>
                <a:lnTo>
                  <a:pt x="925614" y="427990"/>
                </a:lnTo>
                <a:lnTo>
                  <a:pt x="922921" y="426720"/>
                </a:lnTo>
                <a:lnTo>
                  <a:pt x="919988" y="425450"/>
                </a:lnTo>
                <a:lnTo>
                  <a:pt x="918273" y="424180"/>
                </a:lnTo>
                <a:lnTo>
                  <a:pt x="918756" y="424180"/>
                </a:lnTo>
                <a:lnTo>
                  <a:pt x="915822" y="421640"/>
                </a:lnTo>
                <a:lnTo>
                  <a:pt x="919492" y="422910"/>
                </a:lnTo>
                <a:lnTo>
                  <a:pt x="919251" y="422910"/>
                </a:lnTo>
                <a:lnTo>
                  <a:pt x="920229" y="424180"/>
                </a:lnTo>
                <a:lnTo>
                  <a:pt x="921207" y="424180"/>
                </a:lnTo>
                <a:lnTo>
                  <a:pt x="920229" y="422910"/>
                </a:lnTo>
                <a:lnTo>
                  <a:pt x="921448" y="422910"/>
                </a:lnTo>
                <a:lnTo>
                  <a:pt x="921207" y="424180"/>
                </a:lnTo>
                <a:lnTo>
                  <a:pt x="920965" y="425450"/>
                </a:lnTo>
                <a:lnTo>
                  <a:pt x="923899" y="426720"/>
                </a:lnTo>
                <a:lnTo>
                  <a:pt x="922921" y="425450"/>
                </a:lnTo>
                <a:lnTo>
                  <a:pt x="925614" y="426720"/>
                </a:lnTo>
                <a:lnTo>
                  <a:pt x="926109" y="426720"/>
                </a:lnTo>
                <a:lnTo>
                  <a:pt x="927328" y="429260"/>
                </a:lnTo>
                <a:lnTo>
                  <a:pt x="927811" y="431800"/>
                </a:lnTo>
                <a:lnTo>
                  <a:pt x="927811" y="425450"/>
                </a:lnTo>
                <a:lnTo>
                  <a:pt x="926350" y="422910"/>
                </a:lnTo>
                <a:lnTo>
                  <a:pt x="923417" y="422910"/>
                </a:lnTo>
                <a:lnTo>
                  <a:pt x="923048" y="421640"/>
                </a:lnTo>
                <a:lnTo>
                  <a:pt x="922680" y="420370"/>
                </a:lnTo>
                <a:lnTo>
                  <a:pt x="921943" y="419100"/>
                </a:lnTo>
                <a:lnTo>
                  <a:pt x="923163" y="419100"/>
                </a:lnTo>
                <a:lnTo>
                  <a:pt x="927087" y="420370"/>
                </a:lnTo>
                <a:lnTo>
                  <a:pt x="930757" y="420370"/>
                </a:lnTo>
                <a:lnTo>
                  <a:pt x="932218" y="421640"/>
                </a:lnTo>
                <a:lnTo>
                  <a:pt x="932954" y="424180"/>
                </a:lnTo>
                <a:lnTo>
                  <a:pt x="932954" y="421640"/>
                </a:lnTo>
                <a:lnTo>
                  <a:pt x="931494" y="419100"/>
                </a:lnTo>
                <a:lnTo>
                  <a:pt x="932103" y="417830"/>
                </a:lnTo>
                <a:lnTo>
                  <a:pt x="932713" y="416560"/>
                </a:lnTo>
                <a:lnTo>
                  <a:pt x="933691" y="422910"/>
                </a:lnTo>
                <a:lnTo>
                  <a:pt x="933691" y="406400"/>
                </a:lnTo>
                <a:lnTo>
                  <a:pt x="933450" y="406158"/>
                </a:lnTo>
                <a:lnTo>
                  <a:pt x="933450" y="408940"/>
                </a:lnTo>
                <a:lnTo>
                  <a:pt x="932472" y="410210"/>
                </a:lnTo>
                <a:lnTo>
                  <a:pt x="930757" y="410210"/>
                </a:lnTo>
                <a:lnTo>
                  <a:pt x="930262" y="408940"/>
                </a:lnTo>
                <a:lnTo>
                  <a:pt x="933450" y="408940"/>
                </a:lnTo>
                <a:lnTo>
                  <a:pt x="933450" y="406158"/>
                </a:lnTo>
                <a:lnTo>
                  <a:pt x="932472" y="405130"/>
                </a:lnTo>
                <a:lnTo>
                  <a:pt x="934427" y="405130"/>
                </a:lnTo>
                <a:lnTo>
                  <a:pt x="934910" y="403860"/>
                </a:lnTo>
                <a:lnTo>
                  <a:pt x="938593" y="405130"/>
                </a:lnTo>
                <a:lnTo>
                  <a:pt x="938593" y="398170"/>
                </a:lnTo>
                <a:lnTo>
                  <a:pt x="938339" y="397510"/>
                </a:lnTo>
                <a:lnTo>
                  <a:pt x="938098" y="397510"/>
                </a:lnTo>
                <a:lnTo>
                  <a:pt x="937856" y="396240"/>
                </a:lnTo>
                <a:lnTo>
                  <a:pt x="939076" y="396240"/>
                </a:lnTo>
                <a:lnTo>
                  <a:pt x="940308" y="397510"/>
                </a:lnTo>
                <a:lnTo>
                  <a:pt x="941489" y="398386"/>
                </a:lnTo>
                <a:lnTo>
                  <a:pt x="943000" y="401320"/>
                </a:lnTo>
                <a:lnTo>
                  <a:pt x="943000" y="398614"/>
                </a:lnTo>
                <a:lnTo>
                  <a:pt x="941666" y="397852"/>
                </a:lnTo>
                <a:lnTo>
                  <a:pt x="941527" y="397510"/>
                </a:lnTo>
                <a:lnTo>
                  <a:pt x="941527" y="396240"/>
                </a:lnTo>
                <a:lnTo>
                  <a:pt x="944219" y="396240"/>
                </a:lnTo>
                <a:lnTo>
                  <a:pt x="945197" y="397510"/>
                </a:lnTo>
                <a:lnTo>
                  <a:pt x="946175" y="397510"/>
                </a:lnTo>
                <a:lnTo>
                  <a:pt x="952296" y="403860"/>
                </a:lnTo>
                <a:lnTo>
                  <a:pt x="952296" y="389890"/>
                </a:lnTo>
                <a:lnTo>
                  <a:pt x="950582" y="389890"/>
                </a:lnTo>
                <a:lnTo>
                  <a:pt x="950823" y="388620"/>
                </a:lnTo>
                <a:lnTo>
                  <a:pt x="953770" y="384810"/>
                </a:lnTo>
                <a:lnTo>
                  <a:pt x="955230" y="384810"/>
                </a:lnTo>
                <a:lnTo>
                  <a:pt x="955230" y="324980"/>
                </a:lnTo>
                <a:lnTo>
                  <a:pt x="953274" y="323850"/>
                </a:lnTo>
                <a:lnTo>
                  <a:pt x="954011" y="327660"/>
                </a:lnTo>
                <a:lnTo>
                  <a:pt x="950823" y="327660"/>
                </a:lnTo>
                <a:lnTo>
                  <a:pt x="950912" y="326390"/>
                </a:lnTo>
                <a:lnTo>
                  <a:pt x="951077" y="323850"/>
                </a:lnTo>
                <a:lnTo>
                  <a:pt x="952296" y="322580"/>
                </a:lnTo>
                <a:lnTo>
                  <a:pt x="954989" y="322580"/>
                </a:lnTo>
                <a:lnTo>
                  <a:pt x="955484" y="325120"/>
                </a:lnTo>
                <a:lnTo>
                  <a:pt x="955484" y="266700"/>
                </a:lnTo>
                <a:lnTo>
                  <a:pt x="947153" y="266700"/>
                </a:lnTo>
                <a:lnTo>
                  <a:pt x="947153" y="391160"/>
                </a:lnTo>
                <a:lnTo>
                  <a:pt x="947153" y="393700"/>
                </a:lnTo>
                <a:lnTo>
                  <a:pt x="946912" y="392430"/>
                </a:lnTo>
                <a:lnTo>
                  <a:pt x="946912" y="394970"/>
                </a:lnTo>
                <a:lnTo>
                  <a:pt x="946670" y="394970"/>
                </a:lnTo>
                <a:lnTo>
                  <a:pt x="946670" y="396240"/>
                </a:lnTo>
                <a:lnTo>
                  <a:pt x="946175" y="393700"/>
                </a:lnTo>
                <a:lnTo>
                  <a:pt x="946416" y="393700"/>
                </a:lnTo>
                <a:lnTo>
                  <a:pt x="946912" y="394970"/>
                </a:lnTo>
                <a:lnTo>
                  <a:pt x="946912" y="392430"/>
                </a:lnTo>
                <a:lnTo>
                  <a:pt x="946416" y="392430"/>
                </a:lnTo>
                <a:lnTo>
                  <a:pt x="946416" y="391160"/>
                </a:lnTo>
                <a:lnTo>
                  <a:pt x="947153" y="391160"/>
                </a:lnTo>
                <a:lnTo>
                  <a:pt x="947153" y="266700"/>
                </a:lnTo>
                <a:lnTo>
                  <a:pt x="936625" y="266700"/>
                </a:lnTo>
                <a:lnTo>
                  <a:pt x="936625" y="392430"/>
                </a:lnTo>
                <a:lnTo>
                  <a:pt x="936625" y="393700"/>
                </a:lnTo>
                <a:lnTo>
                  <a:pt x="936383" y="393700"/>
                </a:lnTo>
                <a:lnTo>
                  <a:pt x="935164" y="392430"/>
                </a:lnTo>
                <a:lnTo>
                  <a:pt x="936625" y="392430"/>
                </a:lnTo>
                <a:lnTo>
                  <a:pt x="936625" y="266700"/>
                </a:lnTo>
                <a:lnTo>
                  <a:pt x="934186" y="266700"/>
                </a:lnTo>
                <a:lnTo>
                  <a:pt x="934186" y="391579"/>
                </a:lnTo>
                <a:lnTo>
                  <a:pt x="933691" y="391160"/>
                </a:lnTo>
                <a:lnTo>
                  <a:pt x="933932" y="391160"/>
                </a:lnTo>
                <a:lnTo>
                  <a:pt x="934186" y="391579"/>
                </a:lnTo>
                <a:lnTo>
                  <a:pt x="934186" y="266700"/>
                </a:lnTo>
                <a:lnTo>
                  <a:pt x="923899" y="266700"/>
                </a:lnTo>
                <a:lnTo>
                  <a:pt x="923899" y="411480"/>
                </a:lnTo>
                <a:lnTo>
                  <a:pt x="923899" y="412750"/>
                </a:lnTo>
                <a:lnTo>
                  <a:pt x="922185" y="412750"/>
                </a:lnTo>
                <a:lnTo>
                  <a:pt x="922185" y="411480"/>
                </a:lnTo>
                <a:lnTo>
                  <a:pt x="923899" y="411480"/>
                </a:lnTo>
                <a:lnTo>
                  <a:pt x="923899" y="266700"/>
                </a:lnTo>
                <a:lnTo>
                  <a:pt x="917041" y="266700"/>
                </a:lnTo>
                <a:lnTo>
                  <a:pt x="917041" y="326390"/>
                </a:lnTo>
                <a:lnTo>
                  <a:pt x="914107" y="325120"/>
                </a:lnTo>
                <a:lnTo>
                  <a:pt x="913612" y="325120"/>
                </a:lnTo>
                <a:lnTo>
                  <a:pt x="913612" y="344170"/>
                </a:lnTo>
                <a:lnTo>
                  <a:pt x="910920" y="344170"/>
                </a:lnTo>
                <a:lnTo>
                  <a:pt x="910920" y="433070"/>
                </a:lnTo>
                <a:lnTo>
                  <a:pt x="909942" y="434098"/>
                </a:lnTo>
                <a:lnTo>
                  <a:pt x="909942" y="444500"/>
                </a:lnTo>
                <a:lnTo>
                  <a:pt x="905294" y="444500"/>
                </a:lnTo>
                <a:lnTo>
                  <a:pt x="905294" y="534670"/>
                </a:lnTo>
                <a:lnTo>
                  <a:pt x="902360" y="532130"/>
                </a:lnTo>
                <a:lnTo>
                  <a:pt x="903097" y="532130"/>
                </a:lnTo>
                <a:lnTo>
                  <a:pt x="903579" y="530860"/>
                </a:lnTo>
                <a:lnTo>
                  <a:pt x="904316" y="532130"/>
                </a:lnTo>
                <a:lnTo>
                  <a:pt x="905294" y="534670"/>
                </a:lnTo>
                <a:lnTo>
                  <a:pt x="905294" y="444500"/>
                </a:lnTo>
                <a:lnTo>
                  <a:pt x="904938" y="444500"/>
                </a:lnTo>
                <a:lnTo>
                  <a:pt x="904595" y="443649"/>
                </a:lnTo>
                <a:lnTo>
                  <a:pt x="909942" y="444500"/>
                </a:lnTo>
                <a:lnTo>
                  <a:pt x="909942" y="434098"/>
                </a:lnTo>
                <a:lnTo>
                  <a:pt x="908481" y="435610"/>
                </a:lnTo>
                <a:lnTo>
                  <a:pt x="903617" y="441198"/>
                </a:lnTo>
                <a:lnTo>
                  <a:pt x="902906" y="439420"/>
                </a:lnTo>
                <a:lnTo>
                  <a:pt x="903338" y="438150"/>
                </a:lnTo>
                <a:lnTo>
                  <a:pt x="904646" y="434340"/>
                </a:lnTo>
                <a:lnTo>
                  <a:pt x="910920" y="433070"/>
                </a:lnTo>
                <a:lnTo>
                  <a:pt x="910920" y="344170"/>
                </a:lnTo>
                <a:lnTo>
                  <a:pt x="909942" y="344170"/>
                </a:lnTo>
                <a:lnTo>
                  <a:pt x="910196" y="340360"/>
                </a:lnTo>
                <a:lnTo>
                  <a:pt x="913612" y="344170"/>
                </a:lnTo>
                <a:lnTo>
                  <a:pt x="913612" y="325120"/>
                </a:lnTo>
                <a:lnTo>
                  <a:pt x="912634" y="325120"/>
                </a:lnTo>
                <a:lnTo>
                  <a:pt x="912634" y="323850"/>
                </a:lnTo>
                <a:lnTo>
                  <a:pt x="916063" y="323850"/>
                </a:lnTo>
                <a:lnTo>
                  <a:pt x="917041" y="326390"/>
                </a:lnTo>
                <a:lnTo>
                  <a:pt x="917041" y="266700"/>
                </a:lnTo>
                <a:lnTo>
                  <a:pt x="907249" y="266700"/>
                </a:lnTo>
                <a:lnTo>
                  <a:pt x="907249" y="374650"/>
                </a:lnTo>
                <a:lnTo>
                  <a:pt x="907249" y="377190"/>
                </a:lnTo>
                <a:lnTo>
                  <a:pt x="904557" y="377190"/>
                </a:lnTo>
                <a:lnTo>
                  <a:pt x="904811" y="379730"/>
                </a:lnTo>
                <a:lnTo>
                  <a:pt x="902106" y="378460"/>
                </a:lnTo>
                <a:lnTo>
                  <a:pt x="903579" y="377190"/>
                </a:lnTo>
                <a:lnTo>
                  <a:pt x="903706" y="375920"/>
                </a:lnTo>
                <a:lnTo>
                  <a:pt x="903820" y="374650"/>
                </a:lnTo>
                <a:lnTo>
                  <a:pt x="907249" y="374650"/>
                </a:lnTo>
                <a:lnTo>
                  <a:pt x="907249" y="266700"/>
                </a:lnTo>
                <a:lnTo>
                  <a:pt x="906030" y="266700"/>
                </a:lnTo>
                <a:lnTo>
                  <a:pt x="906030" y="313690"/>
                </a:lnTo>
                <a:lnTo>
                  <a:pt x="904316" y="313690"/>
                </a:lnTo>
                <a:lnTo>
                  <a:pt x="904811" y="316230"/>
                </a:lnTo>
                <a:lnTo>
                  <a:pt x="902106" y="316230"/>
                </a:lnTo>
                <a:lnTo>
                  <a:pt x="901992" y="314960"/>
                </a:lnTo>
                <a:lnTo>
                  <a:pt x="901865" y="313690"/>
                </a:lnTo>
                <a:lnTo>
                  <a:pt x="901382" y="311150"/>
                </a:lnTo>
                <a:lnTo>
                  <a:pt x="905789" y="311150"/>
                </a:lnTo>
                <a:lnTo>
                  <a:pt x="906030" y="313690"/>
                </a:lnTo>
                <a:lnTo>
                  <a:pt x="906030" y="266700"/>
                </a:lnTo>
                <a:lnTo>
                  <a:pt x="893051" y="266700"/>
                </a:lnTo>
                <a:lnTo>
                  <a:pt x="893051" y="316230"/>
                </a:lnTo>
                <a:lnTo>
                  <a:pt x="893051" y="318770"/>
                </a:lnTo>
                <a:lnTo>
                  <a:pt x="892073" y="318770"/>
                </a:lnTo>
                <a:lnTo>
                  <a:pt x="892073" y="500380"/>
                </a:lnTo>
                <a:lnTo>
                  <a:pt x="891336" y="502920"/>
                </a:lnTo>
                <a:lnTo>
                  <a:pt x="889139" y="500380"/>
                </a:lnTo>
                <a:lnTo>
                  <a:pt x="887666" y="500380"/>
                </a:lnTo>
                <a:lnTo>
                  <a:pt x="888403" y="497840"/>
                </a:lnTo>
                <a:lnTo>
                  <a:pt x="890612" y="500380"/>
                </a:lnTo>
                <a:lnTo>
                  <a:pt x="892073" y="500380"/>
                </a:lnTo>
                <a:lnTo>
                  <a:pt x="892073" y="318770"/>
                </a:lnTo>
                <a:lnTo>
                  <a:pt x="891095" y="318770"/>
                </a:lnTo>
                <a:lnTo>
                  <a:pt x="890117" y="317500"/>
                </a:lnTo>
                <a:lnTo>
                  <a:pt x="890358" y="316230"/>
                </a:lnTo>
                <a:lnTo>
                  <a:pt x="893051" y="316230"/>
                </a:lnTo>
                <a:lnTo>
                  <a:pt x="893051" y="266700"/>
                </a:lnTo>
                <a:lnTo>
                  <a:pt x="882281" y="266700"/>
                </a:lnTo>
                <a:lnTo>
                  <a:pt x="882281" y="316230"/>
                </a:lnTo>
                <a:lnTo>
                  <a:pt x="881799" y="321310"/>
                </a:lnTo>
                <a:lnTo>
                  <a:pt x="879348" y="321310"/>
                </a:lnTo>
                <a:lnTo>
                  <a:pt x="879348" y="415290"/>
                </a:lnTo>
                <a:lnTo>
                  <a:pt x="875423" y="414159"/>
                </a:lnTo>
                <a:lnTo>
                  <a:pt x="875423" y="560070"/>
                </a:lnTo>
                <a:lnTo>
                  <a:pt x="875423" y="561340"/>
                </a:lnTo>
                <a:lnTo>
                  <a:pt x="874699" y="561340"/>
                </a:lnTo>
                <a:lnTo>
                  <a:pt x="873709" y="560070"/>
                </a:lnTo>
                <a:lnTo>
                  <a:pt x="872985" y="558800"/>
                </a:lnTo>
                <a:lnTo>
                  <a:pt x="873709" y="558800"/>
                </a:lnTo>
                <a:lnTo>
                  <a:pt x="873963" y="557530"/>
                </a:lnTo>
                <a:lnTo>
                  <a:pt x="874941" y="558800"/>
                </a:lnTo>
                <a:lnTo>
                  <a:pt x="875423" y="560070"/>
                </a:lnTo>
                <a:lnTo>
                  <a:pt x="875423" y="414159"/>
                </a:lnTo>
                <a:lnTo>
                  <a:pt x="874941" y="414020"/>
                </a:lnTo>
                <a:lnTo>
                  <a:pt x="874941" y="411480"/>
                </a:lnTo>
                <a:lnTo>
                  <a:pt x="874941" y="410210"/>
                </a:lnTo>
                <a:lnTo>
                  <a:pt x="878852" y="410210"/>
                </a:lnTo>
                <a:lnTo>
                  <a:pt x="879348" y="415290"/>
                </a:lnTo>
                <a:lnTo>
                  <a:pt x="879348" y="321310"/>
                </a:lnTo>
                <a:lnTo>
                  <a:pt x="875919" y="321310"/>
                </a:lnTo>
                <a:lnTo>
                  <a:pt x="875919" y="361950"/>
                </a:lnTo>
                <a:lnTo>
                  <a:pt x="875677" y="364490"/>
                </a:lnTo>
                <a:lnTo>
                  <a:pt x="874204" y="364490"/>
                </a:lnTo>
                <a:lnTo>
                  <a:pt x="874204" y="421640"/>
                </a:lnTo>
                <a:lnTo>
                  <a:pt x="873709" y="422910"/>
                </a:lnTo>
                <a:lnTo>
                  <a:pt x="872985" y="424180"/>
                </a:lnTo>
                <a:lnTo>
                  <a:pt x="868819" y="421640"/>
                </a:lnTo>
                <a:lnTo>
                  <a:pt x="869797" y="424180"/>
                </a:lnTo>
                <a:lnTo>
                  <a:pt x="867105" y="425450"/>
                </a:lnTo>
                <a:lnTo>
                  <a:pt x="869061" y="425450"/>
                </a:lnTo>
                <a:lnTo>
                  <a:pt x="868819" y="427990"/>
                </a:lnTo>
                <a:lnTo>
                  <a:pt x="864908" y="426720"/>
                </a:lnTo>
                <a:lnTo>
                  <a:pt x="863917" y="430530"/>
                </a:lnTo>
                <a:lnTo>
                  <a:pt x="861961" y="429260"/>
                </a:lnTo>
                <a:lnTo>
                  <a:pt x="862215" y="427990"/>
                </a:lnTo>
                <a:lnTo>
                  <a:pt x="862698" y="425450"/>
                </a:lnTo>
                <a:lnTo>
                  <a:pt x="862215" y="425450"/>
                </a:lnTo>
                <a:lnTo>
                  <a:pt x="862126" y="424180"/>
                </a:lnTo>
                <a:lnTo>
                  <a:pt x="861961" y="421640"/>
                </a:lnTo>
                <a:lnTo>
                  <a:pt x="868819" y="421640"/>
                </a:lnTo>
                <a:lnTo>
                  <a:pt x="869315" y="421640"/>
                </a:lnTo>
                <a:lnTo>
                  <a:pt x="873963" y="419100"/>
                </a:lnTo>
                <a:lnTo>
                  <a:pt x="874204" y="421640"/>
                </a:lnTo>
                <a:lnTo>
                  <a:pt x="874204" y="364490"/>
                </a:lnTo>
                <a:lnTo>
                  <a:pt x="873709" y="364490"/>
                </a:lnTo>
                <a:lnTo>
                  <a:pt x="872985" y="363220"/>
                </a:lnTo>
                <a:lnTo>
                  <a:pt x="872985" y="361950"/>
                </a:lnTo>
                <a:lnTo>
                  <a:pt x="875919" y="361950"/>
                </a:lnTo>
                <a:lnTo>
                  <a:pt x="875919" y="321310"/>
                </a:lnTo>
                <a:lnTo>
                  <a:pt x="877506" y="320040"/>
                </a:lnTo>
                <a:lnTo>
                  <a:pt x="882281" y="316230"/>
                </a:lnTo>
                <a:lnTo>
                  <a:pt x="882281" y="266700"/>
                </a:lnTo>
                <a:lnTo>
                  <a:pt x="857554" y="266700"/>
                </a:lnTo>
                <a:lnTo>
                  <a:pt x="857554" y="284480"/>
                </a:lnTo>
                <a:lnTo>
                  <a:pt x="857237" y="287020"/>
                </a:lnTo>
                <a:lnTo>
                  <a:pt x="857237" y="288290"/>
                </a:lnTo>
                <a:lnTo>
                  <a:pt x="857554" y="290830"/>
                </a:lnTo>
                <a:lnTo>
                  <a:pt x="856818" y="290360"/>
                </a:lnTo>
                <a:lnTo>
                  <a:pt x="856818" y="394970"/>
                </a:lnTo>
                <a:lnTo>
                  <a:pt x="854125" y="391160"/>
                </a:lnTo>
                <a:lnTo>
                  <a:pt x="854125" y="521970"/>
                </a:lnTo>
                <a:lnTo>
                  <a:pt x="853884" y="525780"/>
                </a:lnTo>
                <a:lnTo>
                  <a:pt x="850709" y="528320"/>
                </a:lnTo>
                <a:lnTo>
                  <a:pt x="848995" y="530860"/>
                </a:lnTo>
                <a:lnTo>
                  <a:pt x="849477" y="533400"/>
                </a:lnTo>
                <a:lnTo>
                  <a:pt x="851928" y="535940"/>
                </a:lnTo>
                <a:lnTo>
                  <a:pt x="854125" y="537210"/>
                </a:lnTo>
                <a:lnTo>
                  <a:pt x="850950" y="536600"/>
                </a:lnTo>
                <a:lnTo>
                  <a:pt x="850950" y="577850"/>
                </a:lnTo>
                <a:lnTo>
                  <a:pt x="850455" y="579120"/>
                </a:lnTo>
                <a:lnTo>
                  <a:pt x="850709" y="581660"/>
                </a:lnTo>
                <a:lnTo>
                  <a:pt x="846048" y="581660"/>
                </a:lnTo>
                <a:lnTo>
                  <a:pt x="846912" y="580390"/>
                </a:lnTo>
                <a:lnTo>
                  <a:pt x="847763" y="579120"/>
                </a:lnTo>
                <a:lnTo>
                  <a:pt x="847890" y="577850"/>
                </a:lnTo>
                <a:lnTo>
                  <a:pt x="848004" y="576580"/>
                </a:lnTo>
                <a:lnTo>
                  <a:pt x="849477" y="576580"/>
                </a:lnTo>
                <a:lnTo>
                  <a:pt x="849718" y="577850"/>
                </a:lnTo>
                <a:lnTo>
                  <a:pt x="850950" y="577850"/>
                </a:lnTo>
                <a:lnTo>
                  <a:pt x="850950" y="536600"/>
                </a:lnTo>
                <a:lnTo>
                  <a:pt x="847623" y="535940"/>
                </a:lnTo>
                <a:lnTo>
                  <a:pt x="845591" y="529590"/>
                </a:lnTo>
                <a:lnTo>
                  <a:pt x="846493" y="527050"/>
                </a:lnTo>
                <a:lnTo>
                  <a:pt x="847382" y="524510"/>
                </a:lnTo>
                <a:lnTo>
                  <a:pt x="847826" y="523240"/>
                </a:lnTo>
                <a:lnTo>
                  <a:pt x="854125" y="521970"/>
                </a:lnTo>
                <a:lnTo>
                  <a:pt x="854125" y="391160"/>
                </a:lnTo>
                <a:lnTo>
                  <a:pt x="855599" y="388620"/>
                </a:lnTo>
                <a:lnTo>
                  <a:pt x="856818" y="394970"/>
                </a:lnTo>
                <a:lnTo>
                  <a:pt x="856818" y="290360"/>
                </a:lnTo>
                <a:lnTo>
                  <a:pt x="853643" y="288290"/>
                </a:lnTo>
                <a:lnTo>
                  <a:pt x="854125" y="284480"/>
                </a:lnTo>
                <a:lnTo>
                  <a:pt x="857554" y="284480"/>
                </a:lnTo>
                <a:lnTo>
                  <a:pt x="857554" y="266700"/>
                </a:lnTo>
                <a:lnTo>
                  <a:pt x="849236" y="266700"/>
                </a:lnTo>
                <a:lnTo>
                  <a:pt x="849236" y="351790"/>
                </a:lnTo>
                <a:lnTo>
                  <a:pt x="847890" y="350520"/>
                </a:lnTo>
                <a:lnTo>
                  <a:pt x="846543" y="349250"/>
                </a:lnTo>
                <a:lnTo>
                  <a:pt x="848004" y="345440"/>
                </a:lnTo>
                <a:lnTo>
                  <a:pt x="849236" y="351790"/>
                </a:lnTo>
                <a:lnTo>
                  <a:pt x="849236" y="266700"/>
                </a:lnTo>
                <a:lnTo>
                  <a:pt x="844829" y="266700"/>
                </a:lnTo>
                <a:lnTo>
                  <a:pt x="844829" y="340360"/>
                </a:lnTo>
                <a:lnTo>
                  <a:pt x="841400" y="340360"/>
                </a:lnTo>
                <a:lnTo>
                  <a:pt x="841400" y="337820"/>
                </a:lnTo>
                <a:lnTo>
                  <a:pt x="844829" y="340360"/>
                </a:lnTo>
                <a:lnTo>
                  <a:pt x="844829" y="266700"/>
                </a:lnTo>
                <a:lnTo>
                  <a:pt x="843114" y="266700"/>
                </a:lnTo>
                <a:lnTo>
                  <a:pt x="843114" y="279400"/>
                </a:lnTo>
                <a:lnTo>
                  <a:pt x="840905" y="281940"/>
                </a:lnTo>
                <a:lnTo>
                  <a:pt x="838212" y="276860"/>
                </a:lnTo>
                <a:lnTo>
                  <a:pt x="836015" y="279400"/>
                </a:lnTo>
                <a:lnTo>
                  <a:pt x="835520" y="283210"/>
                </a:lnTo>
                <a:lnTo>
                  <a:pt x="837971" y="284480"/>
                </a:lnTo>
                <a:lnTo>
                  <a:pt x="838708" y="287020"/>
                </a:lnTo>
                <a:lnTo>
                  <a:pt x="832827" y="284403"/>
                </a:lnTo>
                <a:lnTo>
                  <a:pt x="832827" y="368300"/>
                </a:lnTo>
                <a:lnTo>
                  <a:pt x="831481" y="367030"/>
                </a:lnTo>
                <a:lnTo>
                  <a:pt x="830135" y="365760"/>
                </a:lnTo>
                <a:lnTo>
                  <a:pt x="827697" y="363220"/>
                </a:lnTo>
                <a:lnTo>
                  <a:pt x="832827" y="368300"/>
                </a:lnTo>
                <a:lnTo>
                  <a:pt x="832827" y="284403"/>
                </a:lnTo>
                <a:lnTo>
                  <a:pt x="830872" y="283527"/>
                </a:lnTo>
                <a:lnTo>
                  <a:pt x="830872" y="359410"/>
                </a:lnTo>
                <a:lnTo>
                  <a:pt x="830872" y="361950"/>
                </a:lnTo>
                <a:lnTo>
                  <a:pt x="828675" y="363220"/>
                </a:lnTo>
                <a:lnTo>
                  <a:pt x="827697" y="361950"/>
                </a:lnTo>
                <a:lnTo>
                  <a:pt x="828179" y="359410"/>
                </a:lnTo>
                <a:lnTo>
                  <a:pt x="830872" y="359410"/>
                </a:lnTo>
                <a:lnTo>
                  <a:pt x="830872" y="283527"/>
                </a:lnTo>
                <a:lnTo>
                  <a:pt x="830173" y="283210"/>
                </a:lnTo>
                <a:lnTo>
                  <a:pt x="831176" y="275590"/>
                </a:lnTo>
                <a:lnTo>
                  <a:pt x="835101" y="273050"/>
                </a:lnTo>
                <a:lnTo>
                  <a:pt x="837057" y="271780"/>
                </a:lnTo>
                <a:lnTo>
                  <a:pt x="843114" y="279400"/>
                </a:lnTo>
                <a:lnTo>
                  <a:pt x="843114" y="266700"/>
                </a:lnTo>
                <a:lnTo>
                  <a:pt x="832954" y="266700"/>
                </a:lnTo>
                <a:lnTo>
                  <a:pt x="833805" y="267970"/>
                </a:lnTo>
                <a:lnTo>
                  <a:pt x="829894" y="266700"/>
                </a:lnTo>
                <a:lnTo>
                  <a:pt x="828179" y="273050"/>
                </a:lnTo>
                <a:lnTo>
                  <a:pt x="826465" y="269240"/>
                </a:lnTo>
                <a:lnTo>
                  <a:pt x="824750" y="276860"/>
                </a:lnTo>
                <a:lnTo>
                  <a:pt x="824268" y="278130"/>
                </a:lnTo>
                <a:lnTo>
                  <a:pt x="824268" y="288290"/>
                </a:lnTo>
                <a:lnTo>
                  <a:pt x="826223" y="288290"/>
                </a:lnTo>
                <a:lnTo>
                  <a:pt x="827201" y="287020"/>
                </a:lnTo>
                <a:lnTo>
                  <a:pt x="828421" y="288290"/>
                </a:lnTo>
                <a:lnTo>
                  <a:pt x="828421" y="290830"/>
                </a:lnTo>
                <a:lnTo>
                  <a:pt x="825487" y="292100"/>
                </a:lnTo>
                <a:lnTo>
                  <a:pt x="823772" y="290830"/>
                </a:lnTo>
                <a:lnTo>
                  <a:pt x="823531" y="290830"/>
                </a:lnTo>
                <a:lnTo>
                  <a:pt x="824509" y="295910"/>
                </a:lnTo>
                <a:lnTo>
                  <a:pt x="821080" y="299720"/>
                </a:lnTo>
                <a:lnTo>
                  <a:pt x="817168" y="303530"/>
                </a:lnTo>
                <a:lnTo>
                  <a:pt x="817168" y="302260"/>
                </a:lnTo>
                <a:lnTo>
                  <a:pt x="817168" y="298450"/>
                </a:lnTo>
                <a:lnTo>
                  <a:pt x="817905" y="293370"/>
                </a:lnTo>
                <a:lnTo>
                  <a:pt x="818388" y="288290"/>
                </a:lnTo>
                <a:lnTo>
                  <a:pt x="819162" y="281940"/>
                </a:lnTo>
                <a:lnTo>
                  <a:pt x="819467" y="279400"/>
                </a:lnTo>
                <a:lnTo>
                  <a:pt x="819746" y="276860"/>
                </a:lnTo>
                <a:lnTo>
                  <a:pt x="820166" y="273050"/>
                </a:lnTo>
                <a:lnTo>
                  <a:pt x="820254" y="271780"/>
                </a:lnTo>
                <a:lnTo>
                  <a:pt x="820724" y="265430"/>
                </a:lnTo>
                <a:lnTo>
                  <a:pt x="820788" y="260350"/>
                </a:lnTo>
                <a:lnTo>
                  <a:pt x="820839" y="256540"/>
                </a:lnTo>
                <a:lnTo>
                  <a:pt x="818337" y="254000"/>
                </a:lnTo>
                <a:lnTo>
                  <a:pt x="813739" y="251460"/>
                </a:lnTo>
                <a:lnTo>
                  <a:pt x="813244" y="251282"/>
                </a:lnTo>
                <a:lnTo>
                  <a:pt x="813244" y="326390"/>
                </a:lnTo>
                <a:lnTo>
                  <a:pt x="812507" y="327164"/>
                </a:lnTo>
                <a:lnTo>
                  <a:pt x="812507" y="384810"/>
                </a:lnTo>
                <a:lnTo>
                  <a:pt x="811784" y="383540"/>
                </a:lnTo>
                <a:lnTo>
                  <a:pt x="811784" y="441960"/>
                </a:lnTo>
                <a:lnTo>
                  <a:pt x="811288" y="441960"/>
                </a:lnTo>
                <a:lnTo>
                  <a:pt x="810806" y="440690"/>
                </a:lnTo>
                <a:lnTo>
                  <a:pt x="811784" y="441960"/>
                </a:lnTo>
                <a:lnTo>
                  <a:pt x="811784" y="383540"/>
                </a:lnTo>
                <a:lnTo>
                  <a:pt x="810310" y="381000"/>
                </a:lnTo>
                <a:lnTo>
                  <a:pt x="811530" y="378460"/>
                </a:lnTo>
                <a:lnTo>
                  <a:pt x="812507" y="384810"/>
                </a:lnTo>
                <a:lnTo>
                  <a:pt x="812507" y="327164"/>
                </a:lnTo>
                <a:lnTo>
                  <a:pt x="812025" y="327660"/>
                </a:lnTo>
                <a:lnTo>
                  <a:pt x="809332" y="327660"/>
                </a:lnTo>
                <a:lnTo>
                  <a:pt x="807618" y="325120"/>
                </a:lnTo>
                <a:lnTo>
                  <a:pt x="809332" y="323850"/>
                </a:lnTo>
                <a:lnTo>
                  <a:pt x="812266" y="323850"/>
                </a:lnTo>
                <a:lnTo>
                  <a:pt x="813244" y="326390"/>
                </a:lnTo>
                <a:lnTo>
                  <a:pt x="813244" y="251282"/>
                </a:lnTo>
                <a:lnTo>
                  <a:pt x="811047" y="250494"/>
                </a:lnTo>
                <a:lnTo>
                  <a:pt x="811047" y="316230"/>
                </a:lnTo>
                <a:lnTo>
                  <a:pt x="810310" y="320040"/>
                </a:lnTo>
                <a:lnTo>
                  <a:pt x="806399" y="320040"/>
                </a:lnTo>
                <a:lnTo>
                  <a:pt x="806399" y="388620"/>
                </a:lnTo>
                <a:lnTo>
                  <a:pt x="802474" y="400050"/>
                </a:lnTo>
                <a:lnTo>
                  <a:pt x="801738" y="397751"/>
                </a:lnTo>
                <a:lnTo>
                  <a:pt x="801738" y="466090"/>
                </a:lnTo>
                <a:lnTo>
                  <a:pt x="799299" y="463550"/>
                </a:lnTo>
                <a:lnTo>
                  <a:pt x="800112" y="461010"/>
                </a:lnTo>
                <a:lnTo>
                  <a:pt x="800519" y="459740"/>
                </a:lnTo>
                <a:lnTo>
                  <a:pt x="801738" y="466090"/>
                </a:lnTo>
                <a:lnTo>
                  <a:pt x="801738" y="397751"/>
                </a:lnTo>
                <a:lnTo>
                  <a:pt x="801255" y="396240"/>
                </a:lnTo>
                <a:lnTo>
                  <a:pt x="800442" y="393700"/>
                </a:lnTo>
                <a:lnTo>
                  <a:pt x="800023" y="392430"/>
                </a:lnTo>
                <a:lnTo>
                  <a:pt x="806399" y="388620"/>
                </a:lnTo>
                <a:lnTo>
                  <a:pt x="806399" y="320040"/>
                </a:lnTo>
                <a:lnTo>
                  <a:pt x="806145" y="320040"/>
                </a:lnTo>
                <a:lnTo>
                  <a:pt x="806881" y="317500"/>
                </a:lnTo>
                <a:lnTo>
                  <a:pt x="807618" y="318770"/>
                </a:lnTo>
                <a:lnTo>
                  <a:pt x="809332" y="317500"/>
                </a:lnTo>
                <a:lnTo>
                  <a:pt x="811047" y="316230"/>
                </a:lnTo>
                <a:lnTo>
                  <a:pt x="811047" y="250494"/>
                </a:lnTo>
                <a:lnTo>
                  <a:pt x="810234" y="250190"/>
                </a:lnTo>
                <a:lnTo>
                  <a:pt x="810641" y="247650"/>
                </a:lnTo>
                <a:lnTo>
                  <a:pt x="811047" y="245110"/>
                </a:lnTo>
                <a:lnTo>
                  <a:pt x="816673" y="246380"/>
                </a:lnTo>
                <a:lnTo>
                  <a:pt x="815695" y="245110"/>
                </a:lnTo>
                <a:lnTo>
                  <a:pt x="814717" y="243840"/>
                </a:lnTo>
                <a:lnTo>
                  <a:pt x="813003" y="240030"/>
                </a:lnTo>
                <a:lnTo>
                  <a:pt x="812355" y="237490"/>
                </a:lnTo>
                <a:lnTo>
                  <a:pt x="812025" y="236220"/>
                </a:lnTo>
                <a:lnTo>
                  <a:pt x="811618" y="234950"/>
                </a:lnTo>
                <a:lnTo>
                  <a:pt x="810806" y="232410"/>
                </a:lnTo>
                <a:lnTo>
                  <a:pt x="810310" y="228600"/>
                </a:lnTo>
                <a:lnTo>
                  <a:pt x="809663" y="226060"/>
                </a:lnTo>
                <a:lnTo>
                  <a:pt x="809332" y="224790"/>
                </a:lnTo>
                <a:lnTo>
                  <a:pt x="808266" y="220980"/>
                </a:lnTo>
                <a:lnTo>
                  <a:pt x="807618" y="218440"/>
                </a:lnTo>
                <a:lnTo>
                  <a:pt x="806805" y="215900"/>
                </a:lnTo>
                <a:lnTo>
                  <a:pt x="805167" y="210820"/>
                </a:lnTo>
                <a:lnTo>
                  <a:pt x="804595" y="209550"/>
                </a:lnTo>
                <a:lnTo>
                  <a:pt x="803452" y="207010"/>
                </a:lnTo>
                <a:lnTo>
                  <a:pt x="801255" y="204470"/>
                </a:lnTo>
                <a:lnTo>
                  <a:pt x="804189" y="204470"/>
                </a:lnTo>
                <a:lnTo>
                  <a:pt x="804684" y="205740"/>
                </a:lnTo>
                <a:lnTo>
                  <a:pt x="806475" y="203200"/>
                </a:lnTo>
                <a:lnTo>
                  <a:pt x="807377" y="201930"/>
                </a:lnTo>
                <a:lnTo>
                  <a:pt x="805408" y="199390"/>
                </a:lnTo>
                <a:lnTo>
                  <a:pt x="802474" y="195580"/>
                </a:lnTo>
                <a:lnTo>
                  <a:pt x="801497" y="194310"/>
                </a:lnTo>
                <a:lnTo>
                  <a:pt x="798309" y="195580"/>
                </a:lnTo>
                <a:lnTo>
                  <a:pt x="797826" y="193040"/>
                </a:lnTo>
                <a:lnTo>
                  <a:pt x="800760" y="194310"/>
                </a:lnTo>
                <a:lnTo>
                  <a:pt x="801738" y="193040"/>
                </a:lnTo>
                <a:lnTo>
                  <a:pt x="802716" y="189230"/>
                </a:lnTo>
                <a:lnTo>
                  <a:pt x="797331" y="187591"/>
                </a:lnTo>
                <a:lnTo>
                  <a:pt x="797331" y="200660"/>
                </a:lnTo>
                <a:lnTo>
                  <a:pt x="796848" y="203200"/>
                </a:lnTo>
                <a:lnTo>
                  <a:pt x="792200" y="200660"/>
                </a:lnTo>
                <a:lnTo>
                  <a:pt x="793178" y="204470"/>
                </a:lnTo>
                <a:lnTo>
                  <a:pt x="791946" y="203200"/>
                </a:lnTo>
                <a:lnTo>
                  <a:pt x="791705" y="202374"/>
                </a:lnTo>
                <a:lnTo>
                  <a:pt x="791705" y="233680"/>
                </a:lnTo>
                <a:lnTo>
                  <a:pt x="790727" y="233680"/>
                </a:lnTo>
                <a:lnTo>
                  <a:pt x="790486" y="234950"/>
                </a:lnTo>
                <a:lnTo>
                  <a:pt x="789749" y="233680"/>
                </a:lnTo>
                <a:lnTo>
                  <a:pt x="789990" y="232410"/>
                </a:lnTo>
                <a:lnTo>
                  <a:pt x="788771" y="232410"/>
                </a:lnTo>
                <a:lnTo>
                  <a:pt x="789012" y="231140"/>
                </a:lnTo>
                <a:lnTo>
                  <a:pt x="790232" y="232410"/>
                </a:lnTo>
                <a:lnTo>
                  <a:pt x="791464" y="231140"/>
                </a:lnTo>
                <a:lnTo>
                  <a:pt x="791705" y="233680"/>
                </a:lnTo>
                <a:lnTo>
                  <a:pt x="791705" y="202374"/>
                </a:lnTo>
                <a:lnTo>
                  <a:pt x="791210" y="200660"/>
                </a:lnTo>
                <a:lnTo>
                  <a:pt x="792200" y="199390"/>
                </a:lnTo>
                <a:lnTo>
                  <a:pt x="794893" y="199390"/>
                </a:lnTo>
                <a:lnTo>
                  <a:pt x="795375" y="200660"/>
                </a:lnTo>
                <a:lnTo>
                  <a:pt x="797331" y="200660"/>
                </a:lnTo>
                <a:lnTo>
                  <a:pt x="797331" y="187591"/>
                </a:lnTo>
                <a:lnTo>
                  <a:pt x="794397" y="186690"/>
                </a:lnTo>
                <a:lnTo>
                  <a:pt x="797585" y="184150"/>
                </a:lnTo>
                <a:lnTo>
                  <a:pt x="798804" y="184150"/>
                </a:lnTo>
                <a:lnTo>
                  <a:pt x="797331" y="181610"/>
                </a:lnTo>
                <a:lnTo>
                  <a:pt x="796607" y="180340"/>
                </a:lnTo>
                <a:lnTo>
                  <a:pt x="795616" y="179070"/>
                </a:lnTo>
                <a:lnTo>
                  <a:pt x="794639" y="177800"/>
                </a:lnTo>
                <a:lnTo>
                  <a:pt x="792924" y="179070"/>
                </a:lnTo>
                <a:lnTo>
                  <a:pt x="792873" y="177800"/>
                </a:lnTo>
                <a:lnTo>
                  <a:pt x="792810" y="176530"/>
                </a:lnTo>
                <a:lnTo>
                  <a:pt x="792683" y="173990"/>
                </a:lnTo>
                <a:lnTo>
                  <a:pt x="790968" y="172834"/>
                </a:lnTo>
                <a:lnTo>
                  <a:pt x="790968" y="189230"/>
                </a:lnTo>
                <a:lnTo>
                  <a:pt x="789749" y="196850"/>
                </a:lnTo>
                <a:lnTo>
                  <a:pt x="790117" y="194310"/>
                </a:lnTo>
                <a:lnTo>
                  <a:pt x="790295" y="193040"/>
                </a:lnTo>
                <a:lnTo>
                  <a:pt x="790486" y="191770"/>
                </a:lnTo>
                <a:lnTo>
                  <a:pt x="790968" y="189230"/>
                </a:lnTo>
                <a:lnTo>
                  <a:pt x="790968" y="172834"/>
                </a:lnTo>
                <a:lnTo>
                  <a:pt x="788276" y="171018"/>
                </a:lnTo>
                <a:lnTo>
                  <a:pt x="788276" y="238760"/>
                </a:lnTo>
                <a:lnTo>
                  <a:pt x="787057" y="240030"/>
                </a:lnTo>
                <a:lnTo>
                  <a:pt x="784364" y="240030"/>
                </a:lnTo>
                <a:lnTo>
                  <a:pt x="784110" y="237490"/>
                </a:lnTo>
                <a:lnTo>
                  <a:pt x="788276" y="238760"/>
                </a:lnTo>
                <a:lnTo>
                  <a:pt x="788276" y="171018"/>
                </a:lnTo>
                <a:lnTo>
                  <a:pt x="787057" y="170180"/>
                </a:lnTo>
                <a:lnTo>
                  <a:pt x="787539" y="165100"/>
                </a:lnTo>
                <a:lnTo>
                  <a:pt x="786320" y="165100"/>
                </a:lnTo>
                <a:lnTo>
                  <a:pt x="786320" y="210820"/>
                </a:lnTo>
                <a:lnTo>
                  <a:pt x="785342" y="212090"/>
                </a:lnTo>
                <a:lnTo>
                  <a:pt x="785583" y="215900"/>
                </a:lnTo>
                <a:lnTo>
                  <a:pt x="783869" y="215900"/>
                </a:lnTo>
                <a:lnTo>
                  <a:pt x="783869" y="220980"/>
                </a:lnTo>
                <a:lnTo>
                  <a:pt x="783132" y="223520"/>
                </a:lnTo>
                <a:lnTo>
                  <a:pt x="778979" y="224790"/>
                </a:lnTo>
                <a:lnTo>
                  <a:pt x="779462" y="220980"/>
                </a:lnTo>
                <a:lnTo>
                  <a:pt x="783869" y="220980"/>
                </a:lnTo>
                <a:lnTo>
                  <a:pt x="783869" y="215900"/>
                </a:lnTo>
                <a:lnTo>
                  <a:pt x="781913" y="215900"/>
                </a:lnTo>
                <a:lnTo>
                  <a:pt x="782154" y="212090"/>
                </a:lnTo>
                <a:lnTo>
                  <a:pt x="782396" y="210820"/>
                </a:lnTo>
                <a:lnTo>
                  <a:pt x="782650" y="209550"/>
                </a:lnTo>
                <a:lnTo>
                  <a:pt x="786320" y="210820"/>
                </a:lnTo>
                <a:lnTo>
                  <a:pt x="786320" y="165100"/>
                </a:lnTo>
                <a:lnTo>
                  <a:pt x="783386" y="165100"/>
                </a:lnTo>
                <a:lnTo>
                  <a:pt x="784364" y="160020"/>
                </a:lnTo>
                <a:lnTo>
                  <a:pt x="782408" y="158750"/>
                </a:lnTo>
                <a:lnTo>
                  <a:pt x="781672" y="157480"/>
                </a:lnTo>
                <a:lnTo>
                  <a:pt x="780808" y="157480"/>
                </a:lnTo>
                <a:lnTo>
                  <a:pt x="782408" y="156210"/>
                </a:lnTo>
                <a:lnTo>
                  <a:pt x="782891" y="153670"/>
                </a:lnTo>
                <a:lnTo>
                  <a:pt x="782154" y="152400"/>
                </a:lnTo>
                <a:lnTo>
                  <a:pt x="777748" y="152400"/>
                </a:lnTo>
                <a:lnTo>
                  <a:pt x="777748" y="232410"/>
                </a:lnTo>
                <a:lnTo>
                  <a:pt x="777748" y="234950"/>
                </a:lnTo>
                <a:lnTo>
                  <a:pt x="776033" y="234950"/>
                </a:lnTo>
                <a:lnTo>
                  <a:pt x="776033" y="232410"/>
                </a:lnTo>
                <a:lnTo>
                  <a:pt x="777748" y="232410"/>
                </a:lnTo>
                <a:lnTo>
                  <a:pt x="777748" y="152400"/>
                </a:lnTo>
                <a:lnTo>
                  <a:pt x="773341" y="152400"/>
                </a:lnTo>
                <a:lnTo>
                  <a:pt x="773341" y="289560"/>
                </a:lnTo>
                <a:lnTo>
                  <a:pt x="765759" y="290830"/>
                </a:lnTo>
                <a:lnTo>
                  <a:pt x="765543" y="287020"/>
                </a:lnTo>
                <a:lnTo>
                  <a:pt x="765403" y="284480"/>
                </a:lnTo>
                <a:lnTo>
                  <a:pt x="765263" y="281940"/>
                </a:lnTo>
                <a:lnTo>
                  <a:pt x="773341" y="289560"/>
                </a:lnTo>
                <a:lnTo>
                  <a:pt x="773341" y="152400"/>
                </a:lnTo>
                <a:lnTo>
                  <a:pt x="771626" y="152400"/>
                </a:lnTo>
                <a:lnTo>
                  <a:pt x="771626" y="173990"/>
                </a:lnTo>
                <a:lnTo>
                  <a:pt x="771626" y="176530"/>
                </a:lnTo>
                <a:lnTo>
                  <a:pt x="771144" y="176123"/>
                </a:lnTo>
                <a:lnTo>
                  <a:pt x="771144" y="210820"/>
                </a:lnTo>
                <a:lnTo>
                  <a:pt x="770902" y="213360"/>
                </a:lnTo>
                <a:lnTo>
                  <a:pt x="768934" y="214630"/>
                </a:lnTo>
                <a:lnTo>
                  <a:pt x="768692" y="213995"/>
                </a:lnTo>
                <a:lnTo>
                  <a:pt x="768692" y="251460"/>
                </a:lnTo>
                <a:lnTo>
                  <a:pt x="767473" y="254000"/>
                </a:lnTo>
                <a:lnTo>
                  <a:pt x="765505" y="254000"/>
                </a:lnTo>
                <a:lnTo>
                  <a:pt x="764781" y="252730"/>
                </a:lnTo>
                <a:lnTo>
                  <a:pt x="764527" y="251460"/>
                </a:lnTo>
                <a:lnTo>
                  <a:pt x="768692" y="251460"/>
                </a:lnTo>
                <a:lnTo>
                  <a:pt x="768692" y="213995"/>
                </a:lnTo>
                <a:lnTo>
                  <a:pt x="768451" y="213360"/>
                </a:lnTo>
                <a:lnTo>
                  <a:pt x="768451" y="238760"/>
                </a:lnTo>
                <a:lnTo>
                  <a:pt x="764286" y="238760"/>
                </a:lnTo>
                <a:lnTo>
                  <a:pt x="764527" y="247650"/>
                </a:lnTo>
                <a:lnTo>
                  <a:pt x="762571" y="246380"/>
                </a:lnTo>
                <a:lnTo>
                  <a:pt x="762571" y="261620"/>
                </a:lnTo>
                <a:lnTo>
                  <a:pt x="761834" y="261264"/>
                </a:lnTo>
                <a:lnTo>
                  <a:pt x="761834" y="299720"/>
                </a:lnTo>
                <a:lnTo>
                  <a:pt x="761352" y="302260"/>
                </a:lnTo>
                <a:lnTo>
                  <a:pt x="758659" y="302260"/>
                </a:lnTo>
                <a:lnTo>
                  <a:pt x="757428" y="300990"/>
                </a:lnTo>
                <a:lnTo>
                  <a:pt x="757682" y="299720"/>
                </a:lnTo>
                <a:lnTo>
                  <a:pt x="757923" y="298450"/>
                </a:lnTo>
                <a:lnTo>
                  <a:pt x="760615" y="298450"/>
                </a:lnTo>
                <a:lnTo>
                  <a:pt x="761834" y="299720"/>
                </a:lnTo>
                <a:lnTo>
                  <a:pt x="761834" y="261264"/>
                </a:lnTo>
                <a:lnTo>
                  <a:pt x="759294" y="259994"/>
                </a:lnTo>
                <a:lnTo>
                  <a:pt x="759028" y="259080"/>
                </a:lnTo>
                <a:lnTo>
                  <a:pt x="758659" y="257810"/>
                </a:lnTo>
                <a:lnTo>
                  <a:pt x="758659" y="261620"/>
                </a:lnTo>
                <a:lnTo>
                  <a:pt x="755967" y="261620"/>
                </a:lnTo>
                <a:lnTo>
                  <a:pt x="758253" y="260769"/>
                </a:lnTo>
                <a:lnTo>
                  <a:pt x="758659" y="261620"/>
                </a:lnTo>
                <a:lnTo>
                  <a:pt x="758659" y="257810"/>
                </a:lnTo>
                <a:lnTo>
                  <a:pt x="761352" y="257810"/>
                </a:lnTo>
                <a:lnTo>
                  <a:pt x="762571" y="261620"/>
                </a:lnTo>
                <a:lnTo>
                  <a:pt x="762571" y="246380"/>
                </a:lnTo>
                <a:lnTo>
                  <a:pt x="760615" y="245110"/>
                </a:lnTo>
                <a:lnTo>
                  <a:pt x="763549" y="241300"/>
                </a:lnTo>
                <a:lnTo>
                  <a:pt x="763993" y="237490"/>
                </a:lnTo>
                <a:lnTo>
                  <a:pt x="764273" y="234784"/>
                </a:lnTo>
                <a:lnTo>
                  <a:pt x="764044" y="231140"/>
                </a:lnTo>
                <a:lnTo>
                  <a:pt x="764781" y="233680"/>
                </a:lnTo>
                <a:lnTo>
                  <a:pt x="767473" y="234950"/>
                </a:lnTo>
                <a:lnTo>
                  <a:pt x="768451" y="238760"/>
                </a:lnTo>
                <a:lnTo>
                  <a:pt x="768451" y="213360"/>
                </a:lnTo>
                <a:lnTo>
                  <a:pt x="767473" y="213360"/>
                </a:lnTo>
                <a:lnTo>
                  <a:pt x="767473" y="210820"/>
                </a:lnTo>
                <a:lnTo>
                  <a:pt x="771144" y="210820"/>
                </a:lnTo>
                <a:lnTo>
                  <a:pt x="771144" y="176123"/>
                </a:lnTo>
                <a:lnTo>
                  <a:pt x="768692" y="173990"/>
                </a:lnTo>
                <a:lnTo>
                  <a:pt x="768197" y="173990"/>
                </a:lnTo>
                <a:lnTo>
                  <a:pt x="768451" y="171450"/>
                </a:lnTo>
                <a:lnTo>
                  <a:pt x="771144" y="173990"/>
                </a:lnTo>
                <a:lnTo>
                  <a:pt x="771626" y="173990"/>
                </a:lnTo>
                <a:lnTo>
                  <a:pt x="771626" y="152400"/>
                </a:lnTo>
                <a:lnTo>
                  <a:pt x="768197" y="152400"/>
                </a:lnTo>
                <a:lnTo>
                  <a:pt x="768197" y="153670"/>
                </a:lnTo>
                <a:lnTo>
                  <a:pt x="766495" y="153187"/>
                </a:lnTo>
                <a:lnTo>
                  <a:pt x="766495" y="231140"/>
                </a:lnTo>
                <a:lnTo>
                  <a:pt x="764044" y="229870"/>
                </a:lnTo>
                <a:lnTo>
                  <a:pt x="761593" y="226060"/>
                </a:lnTo>
                <a:lnTo>
                  <a:pt x="766495" y="231140"/>
                </a:lnTo>
                <a:lnTo>
                  <a:pt x="766495" y="153187"/>
                </a:lnTo>
                <a:lnTo>
                  <a:pt x="765759" y="152971"/>
                </a:lnTo>
                <a:lnTo>
                  <a:pt x="765759" y="160020"/>
                </a:lnTo>
                <a:lnTo>
                  <a:pt x="765759" y="162560"/>
                </a:lnTo>
                <a:lnTo>
                  <a:pt x="764781" y="162560"/>
                </a:lnTo>
                <a:lnTo>
                  <a:pt x="764781" y="191770"/>
                </a:lnTo>
                <a:lnTo>
                  <a:pt x="764781" y="193040"/>
                </a:lnTo>
                <a:lnTo>
                  <a:pt x="763066" y="193040"/>
                </a:lnTo>
                <a:lnTo>
                  <a:pt x="763066" y="191770"/>
                </a:lnTo>
                <a:lnTo>
                  <a:pt x="764781" y="191770"/>
                </a:lnTo>
                <a:lnTo>
                  <a:pt x="764781" y="162560"/>
                </a:lnTo>
                <a:lnTo>
                  <a:pt x="764044" y="162560"/>
                </a:lnTo>
                <a:lnTo>
                  <a:pt x="764044" y="160020"/>
                </a:lnTo>
                <a:lnTo>
                  <a:pt x="765759" y="160020"/>
                </a:lnTo>
                <a:lnTo>
                  <a:pt x="765759" y="152971"/>
                </a:lnTo>
                <a:lnTo>
                  <a:pt x="759396" y="151130"/>
                </a:lnTo>
                <a:lnTo>
                  <a:pt x="763003" y="154876"/>
                </a:lnTo>
                <a:lnTo>
                  <a:pt x="760120" y="158750"/>
                </a:lnTo>
                <a:lnTo>
                  <a:pt x="759675" y="157480"/>
                </a:lnTo>
                <a:lnTo>
                  <a:pt x="759231" y="156210"/>
                </a:lnTo>
                <a:lnTo>
                  <a:pt x="758329" y="153670"/>
                </a:lnTo>
                <a:lnTo>
                  <a:pt x="757428" y="151130"/>
                </a:lnTo>
                <a:lnTo>
                  <a:pt x="760374" y="149860"/>
                </a:lnTo>
                <a:lnTo>
                  <a:pt x="765022" y="149860"/>
                </a:lnTo>
                <a:lnTo>
                  <a:pt x="764527" y="151130"/>
                </a:lnTo>
                <a:lnTo>
                  <a:pt x="768197" y="151130"/>
                </a:lnTo>
                <a:lnTo>
                  <a:pt x="781418" y="151130"/>
                </a:lnTo>
                <a:lnTo>
                  <a:pt x="780199" y="148590"/>
                </a:lnTo>
                <a:lnTo>
                  <a:pt x="777506" y="146050"/>
                </a:lnTo>
                <a:lnTo>
                  <a:pt x="776198" y="143510"/>
                </a:lnTo>
                <a:lnTo>
                  <a:pt x="775550" y="142240"/>
                </a:lnTo>
                <a:lnTo>
                  <a:pt x="778725" y="140970"/>
                </a:lnTo>
                <a:lnTo>
                  <a:pt x="776770" y="138430"/>
                </a:lnTo>
                <a:lnTo>
                  <a:pt x="773595" y="135890"/>
                </a:lnTo>
                <a:lnTo>
                  <a:pt x="770902" y="138430"/>
                </a:lnTo>
                <a:lnTo>
                  <a:pt x="771321" y="137160"/>
                </a:lnTo>
                <a:lnTo>
                  <a:pt x="772604" y="133350"/>
                </a:lnTo>
                <a:lnTo>
                  <a:pt x="769188" y="130810"/>
                </a:lnTo>
                <a:lnTo>
                  <a:pt x="763308" y="127000"/>
                </a:lnTo>
                <a:lnTo>
                  <a:pt x="762330" y="124460"/>
                </a:lnTo>
                <a:lnTo>
                  <a:pt x="762330" y="123190"/>
                </a:lnTo>
                <a:lnTo>
                  <a:pt x="762330" y="121920"/>
                </a:lnTo>
                <a:lnTo>
                  <a:pt x="764044" y="120650"/>
                </a:lnTo>
                <a:lnTo>
                  <a:pt x="761593" y="118110"/>
                </a:lnTo>
                <a:lnTo>
                  <a:pt x="760120" y="116967"/>
                </a:lnTo>
                <a:lnTo>
                  <a:pt x="760120" y="124460"/>
                </a:lnTo>
                <a:lnTo>
                  <a:pt x="759637" y="129540"/>
                </a:lnTo>
                <a:lnTo>
                  <a:pt x="757186" y="129540"/>
                </a:lnTo>
                <a:lnTo>
                  <a:pt x="757186" y="168910"/>
                </a:lnTo>
                <a:lnTo>
                  <a:pt x="754494" y="165100"/>
                </a:lnTo>
                <a:lnTo>
                  <a:pt x="754494" y="246380"/>
                </a:lnTo>
                <a:lnTo>
                  <a:pt x="754494" y="250190"/>
                </a:lnTo>
                <a:lnTo>
                  <a:pt x="753516" y="248920"/>
                </a:lnTo>
                <a:lnTo>
                  <a:pt x="752779" y="248920"/>
                </a:lnTo>
                <a:lnTo>
                  <a:pt x="752779" y="250190"/>
                </a:lnTo>
                <a:lnTo>
                  <a:pt x="752779" y="251460"/>
                </a:lnTo>
                <a:lnTo>
                  <a:pt x="752538" y="251460"/>
                </a:lnTo>
                <a:lnTo>
                  <a:pt x="752538" y="297180"/>
                </a:lnTo>
                <a:lnTo>
                  <a:pt x="751560" y="295910"/>
                </a:lnTo>
                <a:lnTo>
                  <a:pt x="751801" y="295910"/>
                </a:lnTo>
                <a:lnTo>
                  <a:pt x="752538" y="297180"/>
                </a:lnTo>
                <a:lnTo>
                  <a:pt x="752538" y="251460"/>
                </a:lnTo>
                <a:lnTo>
                  <a:pt x="751065" y="251460"/>
                </a:lnTo>
                <a:lnTo>
                  <a:pt x="751065" y="250190"/>
                </a:lnTo>
                <a:lnTo>
                  <a:pt x="752779" y="250190"/>
                </a:lnTo>
                <a:lnTo>
                  <a:pt x="752779" y="248920"/>
                </a:lnTo>
                <a:lnTo>
                  <a:pt x="752779" y="247650"/>
                </a:lnTo>
                <a:lnTo>
                  <a:pt x="754494" y="246380"/>
                </a:lnTo>
                <a:lnTo>
                  <a:pt x="754494" y="165100"/>
                </a:lnTo>
                <a:lnTo>
                  <a:pt x="755967" y="162560"/>
                </a:lnTo>
                <a:lnTo>
                  <a:pt x="757186" y="168910"/>
                </a:lnTo>
                <a:lnTo>
                  <a:pt x="757186" y="129540"/>
                </a:lnTo>
                <a:lnTo>
                  <a:pt x="753757" y="129540"/>
                </a:lnTo>
                <a:lnTo>
                  <a:pt x="760120" y="124460"/>
                </a:lnTo>
                <a:lnTo>
                  <a:pt x="760120" y="116967"/>
                </a:lnTo>
                <a:lnTo>
                  <a:pt x="756704" y="114300"/>
                </a:lnTo>
                <a:lnTo>
                  <a:pt x="754494" y="113030"/>
                </a:lnTo>
                <a:lnTo>
                  <a:pt x="752779" y="111264"/>
                </a:lnTo>
                <a:lnTo>
                  <a:pt x="752779" y="172720"/>
                </a:lnTo>
                <a:lnTo>
                  <a:pt x="752779" y="173990"/>
                </a:lnTo>
                <a:lnTo>
                  <a:pt x="750582" y="175260"/>
                </a:lnTo>
                <a:lnTo>
                  <a:pt x="749604" y="173990"/>
                </a:lnTo>
                <a:lnTo>
                  <a:pt x="749846" y="172720"/>
                </a:lnTo>
                <a:lnTo>
                  <a:pt x="750087" y="171450"/>
                </a:lnTo>
                <a:lnTo>
                  <a:pt x="752043" y="171450"/>
                </a:lnTo>
                <a:lnTo>
                  <a:pt x="752779" y="172720"/>
                </a:lnTo>
                <a:lnTo>
                  <a:pt x="752779" y="111264"/>
                </a:lnTo>
                <a:lnTo>
                  <a:pt x="752043" y="110490"/>
                </a:lnTo>
                <a:lnTo>
                  <a:pt x="749846" y="109220"/>
                </a:lnTo>
                <a:lnTo>
                  <a:pt x="748296" y="107950"/>
                </a:lnTo>
                <a:lnTo>
                  <a:pt x="745921" y="106006"/>
                </a:lnTo>
                <a:lnTo>
                  <a:pt x="745921" y="242570"/>
                </a:lnTo>
                <a:lnTo>
                  <a:pt x="745921" y="243840"/>
                </a:lnTo>
                <a:lnTo>
                  <a:pt x="743229" y="243840"/>
                </a:lnTo>
                <a:lnTo>
                  <a:pt x="743229" y="242570"/>
                </a:lnTo>
                <a:lnTo>
                  <a:pt x="744943" y="241300"/>
                </a:lnTo>
                <a:lnTo>
                  <a:pt x="745921" y="242570"/>
                </a:lnTo>
                <a:lnTo>
                  <a:pt x="745921" y="106006"/>
                </a:lnTo>
                <a:lnTo>
                  <a:pt x="745197" y="105410"/>
                </a:lnTo>
                <a:lnTo>
                  <a:pt x="742010" y="103352"/>
                </a:lnTo>
                <a:lnTo>
                  <a:pt x="742010" y="163830"/>
                </a:lnTo>
                <a:lnTo>
                  <a:pt x="740791" y="167627"/>
                </a:lnTo>
                <a:lnTo>
                  <a:pt x="739317" y="167640"/>
                </a:lnTo>
                <a:lnTo>
                  <a:pt x="739317" y="236220"/>
                </a:lnTo>
                <a:lnTo>
                  <a:pt x="736384" y="236220"/>
                </a:lnTo>
                <a:lnTo>
                  <a:pt x="736384" y="262890"/>
                </a:lnTo>
                <a:lnTo>
                  <a:pt x="735647" y="263436"/>
                </a:lnTo>
                <a:lnTo>
                  <a:pt x="735647" y="313690"/>
                </a:lnTo>
                <a:lnTo>
                  <a:pt x="732218" y="313690"/>
                </a:lnTo>
                <a:lnTo>
                  <a:pt x="732218" y="311150"/>
                </a:lnTo>
                <a:lnTo>
                  <a:pt x="735647" y="313690"/>
                </a:lnTo>
                <a:lnTo>
                  <a:pt x="735647" y="263436"/>
                </a:lnTo>
                <a:lnTo>
                  <a:pt x="734669" y="264160"/>
                </a:lnTo>
                <a:lnTo>
                  <a:pt x="733933" y="267970"/>
                </a:lnTo>
                <a:lnTo>
                  <a:pt x="733691" y="271780"/>
                </a:lnTo>
                <a:lnTo>
                  <a:pt x="729767" y="270814"/>
                </a:lnTo>
                <a:lnTo>
                  <a:pt x="729767" y="295910"/>
                </a:lnTo>
                <a:lnTo>
                  <a:pt x="727316" y="295910"/>
                </a:lnTo>
                <a:lnTo>
                  <a:pt x="726592" y="294970"/>
                </a:lnTo>
                <a:lnTo>
                  <a:pt x="726592" y="387350"/>
                </a:lnTo>
                <a:lnTo>
                  <a:pt x="724877" y="387350"/>
                </a:lnTo>
                <a:lnTo>
                  <a:pt x="724141" y="386080"/>
                </a:lnTo>
                <a:lnTo>
                  <a:pt x="724141" y="387350"/>
                </a:lnTo>
                <a:lnTo>
                  <a:pt x="719975" y="387350"/>
                </a:lnTo>
                <a:lnTo>
                  <a:pt x="719239" y="386080"/>
                </a:lnTo>
                <a:lnTo>
                  <a:pt x="722185" y="386080"/>
                </a:lnTo>
                <a:lnTo>
                  <a:pt x="718997" y="384810"/>
                </a:lnTo>
                <a:lnTo>
                  <a:pt x="720953" y="384810"/>
                </a:lnTo>
                <a:lnTo>
                  <a:pt x="722185" y="386080"/>
                </a:lnTo>
                <a:lnTo>
                  <a:pt x="722668" y="386080"/>
                </a:lnTo>
                <a:lnTo>
                  <a:pt x="724141" y="387350"/>
                </a:lnTo>
                <a:lnTo>
                  <a:pt x="724141" y="386080"/>
                </a:lnTo>
                <a:lnTo>
                  <a:pt x="723404" y="386080"/>
                </a:lnTo>
                <a:lnTo>
                  <a:pt x="722909" y="384810"/>
                </a:lnTo>
                <a:lnTo>
                  <a:pt x="724877" y="383540"/>
                </a:lnTo>
                <a:lnTo>
                  <a:pt x="721931" y="383540"/>
                </a:lnTo>
                <a:lnTo>
                  <a:pt x="721194" y="382270"/>
                </a:lnTo>
                <a:lnTo>
                  <a:pt x="719493" y="382270"/>
                </a:lnTo>
                <a:lnTo>
                  <a:pt x="719734" y="383540"/>
                </a:lnTo>
                <a:lnTo>
                  <a:pt x="719493" y="383540"/>
                </a:lnTo>
                <a:lnTo>
                  <a:pt x="719493" y="382270"/>
                </a:lnTo>
                <a:lnTo>
                  <a:pt x="720217" y="381000"/>
                </a:lnTo>
                <a:lnTo>
                  <a:pt x="721690" y="381000"/>
                </a:lnTo>
                <a:lnTo>
                  <a:pt x="723404" y="379730"/>
                </a:lnTo>
                <a:lnTo>
                  <a:pt x="723646" y="381000"/>
                </a:lnTo>
                <a:lnTo>
                  <a:pt x="724141" y="381000"/>
                </a:lnTo>
                <a:lnTo>
                  <a:pt x="725360" y="383540"/>
                </a:lnTo>
                <a:lnTo>
                  <a:pt x="726097" y="384810"/>
                </a:lnTo>
                <a:lnTo>
                  <a:pt x="726592" y="387350"/>
                </a:lnTo>
                <a:lnTo>
                  <a:pt x="726592" y="294970"/>
                </a:lnTo>
                <a:lnTo>
                  <a:pt x="726338" y="294640"/>
                </a:lnTo>
                <a:lnTo>
                  <a:pt x="727075" y="292100"/>
                </a:lnTo>
                <a:lnTo>
                  <a:pt x="729030" y="292100"/>
                </a:lnTo>
                <a:lnTo>
                  <a:pt x="729716" y="293268"/>
                </a:lnTo>
                <a:lnTo>
                  <a:pt x="729767" y="295910"/>
                </a:lnTo>
                <a:lnTo>
                  <a:pt x="729767" y="270814"/>
                </a:lnTo>
                <a:lnTo>
                  <a:pt x="728548" y="270510"/>
                </a:lnTo>
                <a:lnTo>
                  <a:pt x="731723" y="266700"/>
                </a:lnTo>
                <a:lnTo>
                  <a:pt x="731812" y="265430"/>
                </a:lnTo>
                <a:lnTo>
                  <a:pt x="731977" y="262890"/>
                </a:lnTo>
                <a:lnTo>
                  <a:pt x="736384" y="262890"/>
                </a:lnTo>
                <a:lnTo>
                  <a:pt x="736384" y="236220"/>
                </a:lnTo>
                <a:lnTo>
                  <a:pt x="735152" y="236220"/>
                </a:lnTo>
                <a:lnTo>
                  <a:pt x="736384" y="233680"/>
                </a:lnTo>
                <a:lnTo>
                  <a:pt x="737844" y="233680"/>
                </a:lnTo>
                <a:lnTo>
                  <a:pt x="737844" y="234950"/>
                </a:lnTo>
                <a:lnTo>
                  <a:pt x="739076" y="234950"/>
                </a:lnTo>
                <a:lnTo>
                  <a:pt x="739317" y="236220"/>
                </a:lnTo>
                <a:lnTo>
                  <a:pt x="739317" y="167640"/>
                </a:lnTo>
                <a:lnTo>
                  <a:pt x="738581" y="167640"/>
                </a:lnTo>
                <a:lnTo>
                  <a:pt x="737844" y="166370"/>
                </a:lnTo>
                <a:lnTo>
                  <a:pt x="737971" y="165100"/>
                </a:lnTo>
                <a:lnTo>
                  <a:pt x="738098" y="163830"/>
                </a:lnTo>
                <a:lnTo>
                  <a:pt x="741514" y="162560"/>
                </a:lnTo>
                <a:lnTo>
                  <a:pt x="742010" y="163830"/>
                </a:lnTo>
                <a:lnTo>
                  <a:pt x="742010" y="103352"/>
                </a:lnTo>
                <a:lnTo>
                  <a:pt x="741273" y="102870"/>
                </a:lnTo>
                <a:lnTo>
                  <a:pt x="741273" y="148590"/>
                </a:lnTo>
                <a:lnTo>
                  <a:pt x="738339" y="147320"/>
                </a:lnTo>
                <a:lnTo>
                  <a:pt x="739076" y="149860"/>
                </a:lnTo>
                <a:lnTo>
                  <a:pt x="737108" y="149860"/>
                </a:lnTo>
                <a:lnTo>
                  <a:pt x="737108" y="148590"/>
                </a:lnTo>
                <a:lnTo>
                  <a:pt x="737362" y="146050"/>
                </a:lnTo>
                <a:lnTo>
                  <a:pt x="740791" y="146050"/>
                </a:lnTo>
                <a:lnTo>
                  <a:pt x="741273" y="148590"/>
                </a:lnTo>
                <a:lnTo>
                  <a:pt x="741273" y="102870"/>
                </a:lnTo>
                <a:lnTo>
                  <a:pt x="737108" y="99060"/>
                </a:lnTo>
                <a:lnTo>
                  <a:pt x="740905" y="97790"/>
                </a:lnTo>
                <a:lnTo>
                  <a:pt x="743940" y="100330"/>
                </a:lnTo>
                <a:lnTo>
                  <a:pt x="746925" y="102870"/>
                </a:lnTo>
                <a:lnTo>
                  <a:pt x="750582" y="101600"/>
                </a:lnTo>
                <a:lnTo>
                  <a:pt x="744194" y="99060"/>
                </a:lnTo>
                <a:lnTo>
                  <a:pt x="740130" y="96520"/>
                </a:lnTo>
                <a:lnTo>
                  <a:pt x="738136" y="95275"/>
                </a:lnTo>
                <a:lnTo>
                  <a:pt x="732955" y="92913"/>
                </a:lnTo>
                <a:lnTo>
                  <a:pt x="732955" y="123190"/>
                </a:lnTo>
                <a:lnTo>
                  <a:pt x="731240" y="122834"/>
                </a:lnTo>
                <a:lnTo>
                  <a:pt x="731240" y="215900"/>
                </a:lnTo>
                <a:lnTo>
                  <a:pt x="729284" y="217170"/>
                </a:lnTo>
                <a:lnTo>
                  <a:pt x="727075" y="218440"/>
                </a:lnTo>
                <a:lnTo>
                  <a:pt x="725119" y="220980"/>
                </a:lnTo>
                <a:lnTo>
                  <a:pt x="725347" y="222148"/>
                </a:lnTo>
                <a:lnTo>
                  <a:pt x="725944" y="224269"/>
                </a:lnTo>
                <a:lnTo>
                  <a:pt x="724877" y="223977"/>
                </a:lnTo>
                <a:lnTo>
                  <a:pt x="724877" y="373126"/>
                </a:lnTo>
                <a:lnTo>
                  <a:pt x="724877" y="375920"/>
                </a:lnTo>
                <a:lnTo>
                  <a:pt x="724623" y="377190"/>
                </a:lnTo>
                <a:lnTo>
                  <a:pt x="722185" y="377190"/>
                </a:lnTo>
                <a:lnTo>
                  <a:pt x="721448" y="375920"/>
                </a:lnTo>
                <a:lnTo>
                  <a:pt x="723646" y="375920"/>
                </a:lnTo>
                <a:lnTo>
                  <a:pt x="724623" y="377190"/>
                </a:lnTo>
                <a:lnTo>
                  <a:pt x="723900" y="375920"/>
                </a:lnTo>
                <a:lnTo>
                  <a:pt x="724877" y="375920"/>
                </a:lnTo>
                <a:lnTo>
                  <a:pt x="724877" y="373126"/>
                </a:lnTo>
                <a:lnTo>
                  <a:pt x="724623" y="373380"/>
                </a:lnTo>
                <a:lnTo>
                  <a:pt x="724141" y="373380"/>
                </a:lnTo>
                <a:lnTo>
                  <a:pt x="723900" y="373380"/>
                </a:lnTo>
                <a:lnTo>
                  <a:pt x="724141" y="372110"/>
                </a:lnTo>
                <a:lnTo>
                  <a:pt x="724141" y="373380"/>
                </a:lnTo>
                <a:lnTo>
                  <a:pt x="724877" y="373126"/>
                </a:lnTo>
                <a:lnTo>
                  <a:pt x="724877" y="223977"/>
                </a:lnTo>
                <a:lnTo>
                  <a:pt x="723252" y="223520"/>
                </a:lnTo>
                <a:lnTo>
                  <a:pt x="723074" y="222250"/>
                </a:lnTo>
                <a:lnTo>
                  <a:pt x="722896" y="220980"/>
                </a:lnTo>
                <a:lnTo>
                  <a:pt x="722541" y="218440"/>
                </a:lnTo>
                <a:lnTo>
                  <a:pt x="723480" y="217170"/>
                </a:lnTo>
                <a:lnTo>
                  <a:pt x="725335" y="214630"/>
                </a:lnTo>
                <a:lnTo>
                  <a:pt x="731240" y="215900"/>
                </a:lnTo>
                <a:lnTo>
                  <a:pt x="731240" y="122834"/>
                </a:lnTo>
                <a:lnTo>
                  <a:pt x="726833" y="121920"/>
                </a:lnTo>
                <a:lnTo>
                  <a:pt x="728789" y="119380"/>
                </a:lnTo>
                <a:lnTo>
                  <a:pt x="730262" y="119380"/>
                </a:lnTo>
                <a:lnTo>
                  <a:pt x="731977" y="118110"/>
                </a:lnTo>
                <a:lnTo>
                  <a:pt x="732218" y="120650"/>
                </a:lnTo>
                <a:lnTo>
                  <a:pt x="732955" y="123190"/>
                </a:lnTo>
                <a:lnTo>
                  <a:pt x="732955" y="92913"/>
                </a:lnTo>
                <a:lnTo>
                  <a:pt x="732536" y="92710"/>
                </a:lnTo>
                <a:lnTo>
                  <a:pt x="731354" y="91440"/>
                </a:lnTo>
                <a:lnTo>
                  <a:pt x="727811" y="87630"/>
                </a:lnTo>
                <a:lnTo>
                  <a:pt x="727202" y="86360"/>
                </a:lnTo>
                <a:lnTo>
                  <a:pt x="726592" y="85090"/>
                </a:lnTo>
                <a:lnTo>
                  <a:pt x="730999" y="86360"/>
                </a:lnTo>
                <a:lnTo>
                  <a:pt x="732459" y="86360"/>
                </a:lnTo>
                <a:lnTo>
                  <a:pt x="730135" y="85090"/>
                </a:lnTo>
                <a:lnTo>
                  <a:pt x="727811" y="83820"/>
                </a:lnTo>
                <a:lnTo>
                  <a:pt x="726668" y="82550"/>
                </a:lnTo>
                <a:lnTo>
                  <a:pt x="724382" y="80010"/>
                </a:lnTo>
                <a:lnTo>
                  <a:pt x="722668" y="78422"/>
                </a:lnTo>
                <a:lnTo>
                  <a:pt x="722668" y="200660"/>
                </a:lnTo>
                <a:lnTo>
                  <a:pt x="721194" y="200152"/>
                </a:lnTo>
                <a:lnTo>
                  <a:pt x="721194" y="227330"/>
                </a:lnTo>
                <a:lnTo>
                  <a:pt x="720471" y="227774"/>
                </a:lnTo>
                <a:lnTo>
                  <a:pt x="720471" y="341630"/>
                </a:lnTo>
                <a:lnTo>
                  <a:pt x="719239" y="344170"/>
                </a:lnTo>
                <a:lnTo>
                  <a:pt x="717524" y="344170"/>
                </a:lnTo>
                <a:lnTo>
                  <a:pt x="717778" y="342900"/>
                </a:lnTo>
                <a:lnTo>
                  <a:pt x="716546" y="342900"/>
                </a:lnTo>
                <a:lnTo>
                  <a:pt x="716305" y="340360"/>
                </a:lnTo>
                <a:lnTo>
                  <a:pt x="720471" y="341630"/>
                </a:lnTo>
                <a:lnTo>
                  <a:pt x="720471" y="227774"/>
                </a:lnTo>
                <a:lnTo>
                  <a:pt x="717740" y="229438"/>
                </a:lnTo>
                <a:lnTo>
                  <a:pt x="717524" y="229577"/>
                </a:lnTo>
                <a:lnTo>
                  <a:pt x="717524" y="256540"/>
                </a:lnTo>
                <a:lnTo>
                  <a:pt x="717524" y="257810"/>
                </a:lnTo>
                <a:lnTo>
                  <a:pt x="716546" y="257810"/>
                </a:lnTo>
                <a:lnTo>
                  <a:pt x="716546" y="260350"/>
                </a:lnTo>
                <a:lnTo>
                  <a:pt x="712139" y="261620"/>
                </a:lnTo>
                <a:lnTo>
                  <a:pt x="714095" y="256540"/>
                </a:lnTo>
                <a:lnTo>
                  <a:pt x="713117" y="256540"/>
                </a:lnTo>
                <a:lnTo>
                  <a:pt x="713371" y="255270"/>
                </a:lnTo>
                <a:lnTo>
                  <a:pt x="717042" y="256540"/>
                </a:lnTo>
                <a:lnTo>
                  <a:pt x="717524" y="256540"/>
                </a:lnTo>
                <a:lnTo>
                  <a:pt x="717524" y="229577"/>
                </a:lnTo>
                <a:lnTo>
                  <a:pt x="717042" y="229870"/>
                </a:lnTo>
                <a:lnTo>
                  <a:pt x="714832" y="231140"/>
                </a:lnTo>
                <a:lnTo>
                  <a:pt x="717740" y="229438"/>
                </a:lnTo>
                <a:lnTo>
                  <a:pt x="714832" y="228600"/>
                </a:lnTo>
                <a:lnTo>
                  <a:pt x="717524" y="227330"/>
                </a:lnTo>
                <a:lnTo>
                  <a:pt x="720217" y="226060"/>
                </a:lnTo>
                <a:lnTo>
                  <a:pt x="721194" y="227330"/>
                </a:lnTo>
                <a:lnTo>
                  <a:pt x="721194" y="200152"/>
                </a:lnTo>
                <a:lnTo>
                  <a:pt x="718997" y="199390"/>
                </a:lnTo>
                <a:lnTo>
                  <a:pt x="720217" y="201930"/>
                </a:lnTo>
                <a:lnTo>
                  <a:pt x="720217" y="217170"/>
                </a:lnTo>
                <a:lnTo>
                  <a:pt x="719734" y="217893"/>
                </a:lnTo>
                <a:lnTo>
                  <a:pt x="719734" y="223520"/>
                </a:lnTo>
                <a:lnTo>
                  <a:pt x="718502" y="224790"/>
                </a:lnTo>
                <a:lnTo>
                  <a:pt x="718019" y="223520"/>
                </a:lnTo>
                <a:lnTo>
                  <a:pt x="719734" y="223520"/>
                </a:lnTo>
                <a:lnTo>
                  <a:pt x="719734" y="217893"/>
                </a:lnTo>
                <a:lnTo>
                  <a:pt x="718502" y="219710"/>
                </a:lnTo>
                <a:lnTo>
                  <a:pt x="717283" y="219710"/>
                </a:lnTo>
                <a:lnTo>
                  <a:pt x="716305" y="220980"/>
                </a:lnTo>
                <a:lnTo>
                  <a:pt x="713613" y="219710"/>
                </a:lnTo>
                <a:lnTo>
                  <a:pt x="709942" y="220980"/>
                </a:lnTo>
                <a:lnTo>
                  <a:pt x="711161" y="217170"/>
                </a:lnTo>
                <a:lnTo>
                  <a:pt x="713854" y="217170"/>
                </a:lnTo>
                <a:lnTo>
                  <a:pt x="714590" y="215900"/>
                </a:lnTo>
                <a:lnTo>
                  <a:pt x="717524" y="215900"/>
                </a:lnTo>
                <a:lnTo>
                  <a:pt x="712876" y="219710"/>
                </a:lnTo>
                <a:lnTo>
                  <a:pt x="720217" y="217170"/>
                </a:lnTo>
                <a:lnTo>
                  <a:pt x="720217" y="201930"/>
                </a:lnTo>
                <a:lnTo>
                  <a:pt x="718261" y="203073"/>
                </a:lnTo>
                <a:lnTo>
                  <a:pt x="718261" y="203200"/>
                </a:lnTo>
                <a:lnTo>
                  <a:pt x="714832" y="205740"/>
                </a:lnTo>
                <a:lnTo>
                  <a:pt x="713854" y="205740"/>
                </a:lnTo>
                <a:lnTo>
                  <a:pt x="713740" y="207010"/>
                </a:lnTo>
                <a:lnTo>
                  <a:pt x="713828" y="208508"/>
                </a:lnTo>
                <a:lnTo>
                  <a:pt x="714832" y="209550"/>
                </a:lnTo>
                <a:lnTo>
                  <a:pt x="715327" y="210820"/>
                </a:lnTo>
                <a:lnTo>
                  <a:pt x="715568" y="212090"/>
                </a:lnTo>
                <a:lnTo>
                  <a:pt x="715810" y="212090"/>
                </a:lnTo>
                <a:lnTo>
                  <a:pt x="715086" y="213360"/>
                </a:lnTo>
                <a:lnTo>
                  <a:pt x="713613" y="214630"/>
                </a:lnTo>
                <a:lnTo>
                  <a:pt x="713371" y="213360"/>
                </a:lnTo>
                <a:lnTo>
                  <a:pt x="708964" y="214630"/>
                </a:lnTo>
                <a:lnTo>
                  <a:pt x="708964" y="350520"/>
                </a:lnTo>
                <a:lnTo>
                  <a:pt x="708710" y="356870"/>
                </a:lnTo>
                <a:lnTo>
                  <a:pt x="707491" y="355600"/>
                </a:lnTo>
                <a:lnTo>
                  <a:pt x="703821" y="351790"/>
                </a:lnTo>
                <a:lnTo>
                  <a:pt x="708964" y="350520"/>
                </a:lnTo>
                <a:lnTo>
                  <a:pt x="708964" y="214630"/>
                </a:lnTo>
                <a:lnTo>
                  <a:pt x="709701" y="213347"/>
                </a:lnTo>
                <a:lnTo>
                  <a:pt x="707250" y="213360"/>
                </a:lnTo>
                <a:lnTo>
                  <a:pt x="707250" y="222250"/>
                </a:lnTo>
                <a:lnTo>
                  <a:pt x="706018" y="220510"/>
                </a:lnTo>
                <a:lnTo>
                  <a:pt x="706018" y="259080"/>
                </a:lnTo>
                <a:lnTo>
                  <a:pt x="705777" y="261620"/>
                </a:lnTo>
                <a:lnTo>
                  <a:pt x="703580" y="261620"/>
                </a:lnTo>
                <a:lnTo>
                  <a:pt x="702106" y="260350"/>
                </a:lnTo>
                <a:lnTo>
                  <a:pt x="701128" y="260350"/>
                </a:lnTo>
                <a:lnTo>
                  <a:pt x="701128" y="259080"/>
                </a:lnTo>
                <a:lnTo>
                  <a:pt x="702106" y="257810"/>
                </a:lnTo>
                <a:lnTo>
                  <a:pt x="702106" y="256540"/>
                </a:lnTo>
                <a:lnTo>
                  <a:pt x="704799" y="256540"/>
                </a:lnTo>
                <a:lnTo>
                  <a:pt x="705535" y="257810"/>
                </a:lnTo>
                <a:lnTo>
                  <a:pt x="706018" y="259080"/>
                </a:lnTo>
                <a:lnTo>
                  <a:pt x="706018" y="220510"/>
                </a:lnTo>
                <a:lnTo>
                  <a:pt x="704557" y="218440"/>
                </a:lnTo>
                <a:lnTo>
                  <a:pt x="706018" y="215900"/>
                </a:lnTo>
                <a:lnTo>
                  <a:pt x="707250" y="222250"/>
                </a:lnTo>
                <a:lnTo>
                  <a:pt x="707250" y="213360"/>
                </a:lnTo>
                <a:lnTo>
                  <a:pt x="706513" y="213360"/>
                </a:lnTo>
                <a:lnTo>
                  <a:pt x="702843" y="215900"/>
                </a:lnTo>
                <a:lnTo>
                  <a:pt x="703821" y="213360"/>
                </a:lnTo>
                <a:lnTo>
                  <a:pt x="704557" y="213360"/>
                </a:lnTo>
                <a:lnTo>
                  <a:pt x="703580" y="212090"/>
                </a:lnTo>
                <a:lnTo>
                  <a:pt x="706513" y="210820"/>
                </a:lnTo>
                <a:lnTo>
                  <a:pt x="702348" y="210820"/>
                </a:lnTo>
                <a:lnTo>
                  <a:pt x="703580" y="209550"/>
                </a:lnTo>
                <a:lnTo>
                  <a:pt x="705294" y="209550"/>
                </a:lnTo>
                <a:lnTo>
                  <a:pt x="709701" y="208280"/>
                </a:lnTo>
                <a:lnTo>
                  <a:pt x="710920" y="207010"/>
                </a:lnTo>
                <a:lnTo>
                  <a:pt x="709726" y="207314"/>
                </a:lnTo>
                <a:lnTo>
                  <a:pt x="718261" y="203200"/>
                </a:lnTo>
                <a:lnTo>
                  <a:pt x="718261" y="203073"/>
                </a:lnTo>
                <a:lnTo>
                  <a:pt x="718019" y="203200"/>
                </a:lnTo>
                <a:lnTo>
                  <a:pt x="717283" y="201930"/>
                </a:lnTo>
                <a:lnTo>
                  <a:pt x="717524" y="199390"/>
                </a:lnTo>
                <a:lnTo>
                  <a:pt x="718997" y="199390"/>
                </a:lnTo>
                <a:lnTo>
                  <a:pt x="719493" y="199390"/>
                </a:lnTo>
                <a:lnTo>
                  <a:pt x="719493" y="198120"/>
                </a:lnTo>
                <a:lnTo>
                  <a:pt x="719493" y="196850"/>
                </a:lnTo>
                <a:lnTo>
                  <a:pt x="721931" y="198120"/>
                </a:lnTo>
                <a:lnTo>
                  <a:pt x="722668" y="200660"/>
                </a:lnTo>
                <a:lnTo>
                  <a:pt x="722668" y="78422"/>
                </a:lnTo>
                <a:lnTo>
                  <a:pt x="722185" y="77978"/>
                </a:lnTo>
                <a:lnTo>
                  <a:pt x="722185" y="120650"/>
                </a:lnTo>
                <a:lnTo>
                  <a:pt x="721448" y="120650"/>
                </a:lnTo>
                <a:lnTo>
                  <a:pt x="720953" y="121920"/>
                </a:lnTo>
                <a:lnTo>
                  <a:pt x="719239" y="121920"/>
                </a:lnTo>
                <a:lnTo>
                  <a:pt x="718502" y="119380"/>
                </a:lnTo>
                <a:lnTo>
                  <a:pt x="721931" y="119380"/>
                </a:lnTo>
                <a:lnTo>
                  <a:pt x="722185" y="120650"/>
                </a:lnTo>
                <a:lnTo>
                  <a:pt x="722185" y="77978"/>
                </a:lnTo>
                <a:lnTo>
                  <a:pt x="718896" y="74930"/>
                </a:lnTo>
                <a:lnTo>
                  <a:pt x="717524" y="73660"/>
                </a:lnTo>
                <a:lnTo>
                  <a:pt x="714590" y="71640"/>
                </a:lnTo>
                <a:lnTo>
                  <a:pt x="714590" y="137160"/>
                </a:lnTo>
                <a:lnTo>
                  <a:pt x="714095" y="142240"/>
                </a:lnTo>
                <a:lnTo>
                  <a:pt x="714095" y="201930"/>
                </a:lnTo>
                <a:lnTo>
                  <a:pt x="710425" y="205740"/>
                </a:lnTo>
                <a:lnTo>
                  <a:pt x="708964" y="205740"/>
                </a:lnTo>
                <a:lnTo>
                  <a:pt x="707986" y="207772"/>
                </a:lnTo>
                <a:lnTo>
                  <a:pt x="706018" y="208280"/>
                </a:lnTo>
                <a:lnTo>
                  <a:pt x="707364" y="207010"/>
                </a:lnTo>
                <a:lnTo>
                  <a:pt x="708710" y="205740"/>
                </a:lnTo>
                <a:lnTo>
                  <a:pt x="704799" y="205740"/>
                </a:lnTo>
                <a:lnTo>
                  <a:pt x="706272" y="205105"/>
                </a:lnTo>
                <a:lnTo>
                  <a:pt x="704303" y="205740"/>
                </a:lnTo>
                <a:lnTo>
                  <a:pt x="705294" y="204470"/>
                </a:lnTo>
                <a:lnTo>
                  <a:pt x="705777" y="204470"/>
                </a:lnTo>
                <a:lnTo>
                  <a:pt x="708228" y="203200"/>
                </a:lnTo>
                <a:lnTo>
                  <a:pt x="708469" y="201930"/>
                </a:lnTo>
                <a:lnTo>
                  <a:pt x="701370" y="207010"/>
                </a:lnTo>
                <a:lnTo>
                  <a:pt x="703821" y="204470"/>
                </a:lnTo>
                <a:lnTo>
                  <a:pt x="704062" y="204470"/>
                </a:lnTo>
                <a:lnTo>
                  <a:pt x="704799" y="203200"/>
                </a:lnTo>
                <a:lnTo>
                  <a:pt x="705294" y="203200"/>
                </a:lnTo>
                <a:lnTo>
                  <a:pt x="705777" y="201930"/>
                </a:lnTo>
                <a:lnTo>
                  <a:pt x="704062" y="201930"/>
                </a:lnTo>
                <a:lnTo>
                  <a:pt x="703326" y="200660"/>
                </a:lnTo>
                <a:lnTo>
                  <a:pt x="703821" y="200660"/>
                </a:lnTo>
                <a:lnTo>
                  <a:pt x="704557" y="199390"/>
                </a:lnTo>
                <a:lnTo>
                  <a:pt x="704062" y="199390"/>
                </a:lnTo>
                <a:lnTo>
                  <a:pt x="703084" y="200660"/>
                </a:lnTo>
                <a:lnTo>
                  <a:pt x="702843" y="200660"/>
                </a:lnTo>
                <a:lnTo>
                  <a:pt x="702843" y="199390"/>
                </a:lnTo>
                <a:lnTo>
                  <a:pt x="705777" y="198120"/>
                </a:lnTo>
                <a:lnTo>
                  <a:pt x="705777" y="199390"/>
                </a:lnTo>
                <a:lnTo>
                  <a:pt x="706272" y="199390"/>
                </a:lnTo>
                <a:lnTo>
                  <a:pt x="707250" y="198120"/>
                </a:lnTo>
                <a:lnTo>
                  <a:pt x="707732" y="198120"/>
                </a:lnTo>
                <a:lnTo>
                  <a:pt x="707732" y="199390"/>
                </a:lnTo>
                <a:lnTo>
                  <a:pt x="706513" y="199390"/>
                </a:lnTo>
                <a:lnTo>
                  <a:pt x="705777" y="200660"/>
                </a:lnTo>
                <a:lnTo>
                  <a:pt x="708710" y="200660"/>
                </a:lnTo>
                <a:lnTo>
                  <a:pt x="714095" y="201930"/>
                </a:lnTo>
                <a:lnTo>
                  <a:pt x="714095" y="142240"/>
                </a:lnTo>
                <a:lnTo>
                  <a:pt x="709447" y="143256"/>
                </a:lnTo>
                <a:lnTo>
                  <a:pt x="709447" y="187960"/>
                </a:lnTo>
                <a:lnTo>
                  <a:pt x="708964" y="189230"/>
                </a:lnTo>
                <a:lnTo>
                  <a:pt x="707491" y="189230"/>
                </a:lnTo>
                <a:lnTo>
                  <a:pt x="708710" y="187960"/>
                </a:lnTo>
                <a:lnTo>
                  <a:pt x="709447" y="187960"/>
                </a:lnTo>
                <a:lnTo>
                  <a:pt x="709447" y="143256"/>
                </a:lnTo>
                <a:lnTo>
                  <a:pt x="708228" y="143510"/>
                </a:lnTo>
                <a:lnTo>
                  <a:pt x="709498" y="142240"/>
                </a:lnTo>
                <a:lnTo>
                  <a:pt x="714590" y="137160"/>
                </a:lnTo>
                <a:lnTo>
                  <a:pt x="714590" y="71640"/>
                </a:lnTo>
                <a:lnTo>
                  <a:pt x="713854" y="71120"/>
                </a:lnTo>
                <a:lnTo>
                  <a:pt x="709434" y="69913"/>
                </a:lnTo>
                <a:lnTo>
                  <a:pt x="708964" y="72390"/>
                </a:lnTo>
                <a:lnTo>
                  <a:pt x="706272" y="73660"/>
                </a:lnTo>
                <a:lnTo>
                  <a:pt x="706272" y="187960"/>
                </a:lnTo>
                <a:lnTo>
                  <a:pt x="705777" y="187960"/>
                </a:lnTo>
                <a:lnTo>
                  <a:pt x="705777" y="186690"/>
                </a:lnTo>
                <a:lnTo>
                  <a:pt x="706272" y="187960"/>
                </a:lnTo>
                <a:lnTo>
                  <a:pt x="706272" y="73660"/>
                </a:lnTo>
                <a:lnTo>
                  <a:pt x="705040" y="73660"/>
                </a:lnTo>
                <a:lnTo>
                  <a:pt x="705040" y="189230"/>
                </a:lnTo>
                <a:lnTo>
                  <a:pt x="704557" y="189230"/>
                </a:lnTo>
                <a:lnTo>
                  <a:pt x="703821" y="189230"/>
                </a:lnTo>
                <a:lnTo>
                  <a:pt x="704062" y="187960"/>
                </a:lnTo>
                <a:lnTo>
                  <a:pt x="704799" y="187960"/>
                </a:lnTo>
                <a:lnTo>
                  <a:pt x="705040" y="189230"/>
                </a:lnTo>
                <a:lnTo>
                  <a:pt x="705040" y="73660"/>
                </a:lnTo>
                <a:lnTo>
                  <a:pt x="703326" y="73660"/>
                </a:lnTo>
                <a:lnTo>
                  <a:pt x="703326" y="193040"/>
                </a:lnTo>
                <a:lnTo>
                  <a:pt x="703084" y="194310"/>
                </a:lnTo>
                <a:lnTo>
                  <a:pt x="702589" y="194310"/>
                </a:lnTo>
                <a:lnTo>
                  <a:pt x="701611" y="193040"/>
                </a:lnTo>
                <a:lnTo>
                  <a:pt x="701370" y="193040"/>
                </a:lnTo>
                <a:lnTo>
                  <a:pt x="701370" y="191770"/>
                </a:lnTo>
                <a:lnTo>
                  <a:pt x="700887" y="193040"/>
                </a:lnTo>
                <a:lnTo>
                  <a:pt x="700392" y="193205"/>
                </a:lnTo>
                <a:lnTo>
                  <a:pt x="700392" y="274320"/>
                </a:lnTo>
                <a:lnTo>
                  <a:pt x="700392" y="276860"/>
                </a:lnTo>
                <a:lnTo>
                  <a:pt x="698436" y="276860"/>
                </a:lnTo>
                <a:lnTo>
                  <a:pt x="697699" y="275590"/>
                </a:lnTo>
                <a:lnTo>
                  <a:pt x="697699" y="274320"/>
                </a:lnTo>
                <a:lnTo>
                  <a:pt x="699655" y="273050"/>
                </a:lnTo>
                <a:lnTo>
                  <a:pt x="700392" y="274320"/>
                </a:lnTo>
                <a:lnTo>
                  <a:pt x="700392" y="193205"/>
                </a:lnTo>
                <a:lnTo>
                  <a:pt x="697687" y="194068"/>
                </a:lnTo>
                <a:lnTo>
                  <a:pt x="696963" y="195580"/>
                </a:lnTo>
                <a:lnTo>
                  <a:pt x="695007" y="195580"/>
                </a:lnTo>
                <a:lnTo>
                  <a:pt x="694702" y="195033"/>
                </a:lnTo>
                <a:lnTo>
                  <a:pt x="693051" y="195580"/>
                </a:lnTo>
                <a:lnTo>
                  <a:pt x="694537" y="194754"/>
                </a:lnTo>
                <a:lnTo>
                  <a:pt x="694270" y="194310"/>
                </a:lnTo>
                <a:lnTo>
                  <a:pt x="694029" y="193040"/>
                </a:lnTo>
                <a:lnTo>
                  <a:pt x="697649" y="193040"/>
                </a:lnTo>
                <a:lnTo>
                  <a:pt x="701509" y="190906"/>
                </a:lnTo>
                <a:lnTo>
                  <a:pt x="702843" y="191770"/>
                </a:lnTo>
                <a:lnTo>
                  <a:pt x="703326" y="193040"/>
                </a:lnTo>
                <a:lnTo>
                  <a:pt x="703326" y="73660"/>
                </a:lnTo>
                <a:lnTo>
                  <a:pt x="702602" y="73660"/>
                </a:lnTo>
                <a:lnTo>
                  <a:pt x="702602" y="165100"/>
                </a:lnTo>
                <a:lnTo>
                  <a:pt x="702106" y="165531"/>
                </a:lnTo>
                <a:lnTo>
                  <a:pt x="702106" y="177800"/>
                </a:lnTo>
                <a:lnTo>
                  <a:pt x="700633" y="180340"/>
                </a:lnTo>
                <a:lnTo>
                  <a:pt x="698436" y="180340"/>
                </a:lnTo>
                <a:lnTo>
                  <a:pt x="697052" y="181051"/>
                </a:lnTo>
                <a:lnTo>
                  <a:pt x="700392" y="182880"/>
                </a:lnTo>
                <a:lnTo>
                  <a:pt x="700633" y="182880"/>
                </a:lnTo>
                <a:lnTo>
                  <a:pt x="700633" y="181610"/>
                </a:lnTo>
                <a:lnTo>
                  <a:pt x="701611" y="181610"/>
                </a:lnTo>
                <a:lnTo>
                  <a:pt x="700633" y="182880"/>
                </a:lnTo>
                <a:lnTo>
                  <a:pt x="700887" y="182880"/>
                </a:lnTo>
                <a:lnTo>
                  <a:pt x="700887" y="184150"/>
                </a:lnTo>
                <a:lnTo>
                  <a:pt x="697941" y="185420"/>
                </a:lnTo>
                <a:lnTo>
                  <a:pt x="691578" y="189230"/>
                </a:lnTo>
                <a:lnTo>
                  <a:pt x="693051" y="193040"/>
                </a:lnTo>
                <a:lnTo>
                  <a:pt x="692797" y="195580"/>
                </a:lnTo>
                <a:lnTo>
                  <a:pt x="691819" y="194449"/>
                </a:lnTo>
                <a:lnTo>
                  <a:pt x="691819" y="243840"/>
                </a:lnTo>
                <a:lnTo>
                  <a:pt x="691819" y="356870"/>
                </a:lnTo>
                <a:lnTo>
                  <a:pt x="691819" y="358140"/>
                </a:lnTo>
                <a:lnTo>
                  <a:pt x="688644" y="358140"/>
                </a:lnTo>
                <a:lnTo>
                  <a:pt x="689127" y="355600"/>
                </a:lnTo>
                <a:lnTo>
                  <a:pt x="691095" y="355600"/>
                </a:lnTo>
                <a:lnTo>
                  <a:pt x="691819" y="356870"/>
                </a:lnTo>
                <a:lnTo>
                  <a:pt x="691819" y="243840"/>
                </a:lnTo>
                <a:lnTo>
                  <a:pt x="685457" y="255270"/>
                </a:lnTo>
                <a:lnTo>
                  <a:pt x="685952" y="254000"/>
                </a:lnTo>
                <a:lnTo>
                  <a:pt x="686435" y="252730"/>
                </a:lnTo>
                <a:lnTo>
                  <a:pt x="687412" y="250190"/>
                </a:lnTo>
                <a:lnTo>
                  <a:pt x="687412" y="248920"/>
                </a:lnTo>
                <a:lnTo>
                  <a:pt x="688517" y="247650"/>
                </a:lnTo>
                <a:lnTo>
                  <a:pt x="691819" y="243840"/>
                </a:lnTo>
                <a:lnTo>
                  <a:pt x="691819" y="194449"/>
                </a:lnTo>
                <a:lnTo>
                  <a:pt x="690600" y="193040"/>
                </a:lnTo>
                <a:lnTo>
                  <a:pt x="689127" y="193040"/>
                </a:lnTo>
                <a:lnTo>
                  <a:pt x="689622" y="186690"/>
                </a:lnTo>
                <a:lnTo>
                  <a:pt x="690841" y="185420"/>
                </a:lnTo>
                <a:lnTo>
                  <a:pt x="692073" y="184150"/>
                </a:lnTo>
                <a:lnTo>
                  <a:pt x="695744" y="180340"/>
                </a:lnTo>
                <a:lnTo>
                  <a:pt x="696709" y="180860"/>
                </a:lnTo>
                <a:lnTo>
                  <a:pt x="697204" y="180340"/>
                </a:lnTo>
                <a:lnTo>
                  <a:pt x="697699" y="180340"/>
                </a:lnTo>
                <a:lnTo>
                  <a:pt x="700151" y="179070"/>
                </a:lnTo>
                <a:lnTo>
                  <a:pt x="702106" y="177800"/>
                </a:lnTo>
                <a:lnTo>
                  <a:pt x="702106" y="165531"/>
                </a:lnTo>
                <a:lnTo>
                  <a:pt x="699655" y="167640"/>
                </a:lnTo>
                <a:lnTo>
                  <a:pt x="699655" y="166370"/>
                </a:lnTo>
                <a:lnTo>
                  <a:pt x="699414" y="166585"/>
                </a:lnTo>
                <a:lnTo>
                  <a:pt x="699414" y="170180"/>
                </a:lnTo>
                <a:lnTo>
                  <a:pt x="699173" y="171450"/>
                </a:lnTo>
                <a:lnTo>
                  <a:pt x="698677" y="171450"/>
                </a:lnTo>
                <a:lnTo>
                  <a:pt x="698436" y="171246"/>
                </a:lnTo>
                <a:lnTo>
                  <a:pt x="698436" y="171450"/>
                </a:lnTo>
                <a:lnTo>
                  <a:pt x="698436" y="175260"/>
                </a:lnTo>
                <a:lnTo>
                  <a:pt x="697941" y="176530"/>
                </a:lnTo>
                <a:lnTo>
                  <a:pt x="697458" y="175260"/>
                </a:lnTo>
                <a:lnTo>
                  <a:pt x="698436" y="175260"/>
                </a:lnTo>
                <a:lnTo>
                  <a:pt x="698436" y="171450"/>
                </a:lnTo>
                <a:lnTo>
                  <a:pt x="696722" y="172720"/>
                </a:lnTo>
                <a:lnTo>
                  <a:pt x="696226" y="171450"/>
                </a:lnTo>
                <a:lnTo>
                  <a:pt x="698436" y="171450"/>
                </a:lnTo>
                <a:lnTo>
                  <a:pt x="698436" y="171246"/>
                </a:lnTo>
                <a:lnTo>
                  <a:pt x="697204" y="170180"/>
                </a:lnTo>
                <a:lnTo>
                  <a:pt x="699414" y="170180"/>
                </a:lnTo>
                <a:lnTo>
                  <a:pt x="699414" y="166585"/>
                </a:lnTo>
                <a:lnTo>
                  <a:pt x="698195" y="167640"/>
                </a:lnTo>
                <a:lnTo>
                  <a:pt x="698919" y="167640"/>
                </a:lnTo>
                <a:lnTo>
                  <a:pt x="697699" y="168910"/>
                </a:lnTo>
                <a:lnTo>
                  <a:pt x="695007" y="168910"/>
                </a:lnTo>
                <a:lnTo>
                  <a:pt x="693788" y="170180"/>
                </a:lnTo>
                <a:lnTo>
                  <a:pt x="693051" y="170180"/>
                </a:lnTo>
                <a:lnTo>
                  <a:pt x="691578" y="171450"/>
                </a:lnTo>
                <a:lnTo>
                  <a:pt x="692315" y="170180"/>
                </a:lnTo>
                <a:lnTo>
                  <a:pt x="692073" y="170180"/>
                </a:lnTo>
                <a:lnTo>
                  <a:pt x="693534" y="168910"/>
                </a:lnTo>
                <a:lnTo>
                  <a:pt x="692556" y="170180"/>
                </a:lnTo>
                <a:lnTo>
                  <a:pt x="694766" y="168910"/>
                </a:lnTo>
                <a:lnTo>
                  <a:pt x="696849" y="167640"/>
                </a:lnTo>
                <a:lnTo>
                  <a:pt x="698919" y="166370"/>
                </a:lnTo>
                <a:lnTo>
                  <a:pt x="699414" y="166370"/>
                </a:lnTo>
                <a:lnTo>
                  <a:pt x="702589" y="165100"/>
                </a:lnTo>
                <a:lnTo>
                  <a:pt x="702602" y="73660"/>
                </a:lnTo>
                <a:lnTo>
                  <a:pt x="701128" y="73660"/>
                </a:lnTo>
                <a:lnTo>
                  <a:pt x="701128" y="135890"/>
                </a:lnTo>
                <a:lnTo>
                  <a:pt x="697204" y="137160"/>
                </a:lnTo>
                <a:lnTo>
                  <a:pt x="700151" y="139700"/>
                </a:lnTo>
                <a:lnTo>
                  <a:pt x="698677" y="142240"/>
                </a:lnTo>
                <a:lnTo>
                  <a:pt x="693788" y="142240"/>
                </a:lnTo>
                <a:lnTo>
                  <a:pt x="693877" y="139700"/>
                </a:lnTo>
                <a:lnTo>
                  <a:pt x="693928" y="138430"/>
                </a:lnTo>
                <a:lnTo>
                  <a:pt x="693978" y="137160"/>
                </a:lnTo>
                <a:lnTo>
                  <a:pt x="694029" y="135890"/>
                </a:lnTo>
                <a:lnTo>
                  <a:pt x="695985" y="133350"/>
                </a:lnTo>
                <a:lnTo>
                  <a:pt x="698677" y="133350"/>
                </a:lnTo>
                <a:lnTo>
                  <a:pt x="699414" y="135890"/>
                </a:lnTo>
                <a:lnTo>
                  <a:pt x="701128" y="135890"/>
                </a:lnTo>
                <a:lnTo>
                  <a:pt x="701128" y="73660"/>
                </a:lnTo>
                <a:lnTo>
                  <a:pt x="697090" y="73660"/>
                </a:lnTo>
                <a:lnTo>
                  <a:pt x="698830" y="71120"/>
                </a:lnTo>
                <a:lnTo>
                  <a:pt x="698258" y="69850"/>
                </a:lnTo>
                <a:lnTo>
                  <a:pt x="697699" y="68580"/>
                </a:lnTo>
                <a:lnTo>
                  <a:pt x="697318" y="66040"/>
                </a:lnTo>
                <a:lnTo>
                  <a:pt x="697128" y="64770"/>
                </a:lnTo>
                <a:lnTo>
                  <a:pt x="701370" y="60960"/>
                </a:lnTo>
                <a:lnTo>
                  <a:pt x="697941" y="60960"/>
                </a:lnTo>
                <a:lnTo>
                  <a:pt x="696963" y="63500"/>
                </a:lnTo>
                <a:lnTo>
                  <a:pt x="695985" y="62230"/>
                </a:lnTo>
                <a:lnTo>
                  <a:pt x="696112" y="60960"/>
                </a:lnTo>
                <a:lnTo>
                  <a:pt x="696226" y="59690"/>
                </a:lnTo>
                <a:lnTo>
                  <a:pt x="699173" y="59690"/>
                </a:lnTo>
                <a:lnTo>
                  <a:pt x="695985" y="58420"/>
                </a:lnTo>
                <a:lnTo>
                  <a:pt x="694512" y="58420"/>
                </a:lnTo>
                <a:lnTo>
                  <a:pt x="693051" y="59690"/>
                </a:lnTo>
                <a:lnTo>
                  <a:pt x="691819" y="59690"/>
                </a:lnTo>
                <a:lnTo>
                  <a:pt x="691819" y="170180"/>
                </a:lnTo>
                <a:lnTo>
                  <a:pt x="691337" y="171450"/>
                </a:lnTo>
                <a:lnTo>
                  <a:pt x="687666" y="171450"/>
                </a:lnTo>
                <a:lnTo>
                  <a:pt x="687412" y="170180"/>
                </a:lnTo>
                <a:lnTo>
                  <a:pt x="691819" y="170180"/>
                </a:lnTo>
                <a:lnTo>
                  <a:pt x="691819" y="59690"/>
                </a:lnTo>
                <a:lnTo>
                  <a:pt x="690359" y="59690"/>
                </a:lnTo>
                <a:lnTo>
                  <a:pt x="690359" y="140970"/>
                </a:lnTo>
                <a:lnTo>
                  <a:pt x="690105" y="144780"/>
                </a:lnTo>
                <a:lnTo>
                  <a:pt x="688149" y="144780"/>
                </a:lnTo>
                <a:lnTo>
                  <a:pt x="688149" y="167640"/>
                </a:lnTo>
                <a:lnTo>
                  <a:pt x="687666" y="168910"/>
                </a:lnTo>
                <a:lnTo>
                  <a:pt x="687412" y="168910"/>
                </a:lnTo>
                <a:lnTo>
                  <a:pt x="687908" y="167640"/>
                </a:lnTo>
                <a:lnTo>
                  <a:pt x="688149" y="167640"/>
                </a:lnTo>
                <a:lnTo>
                  <a:pt x="688149" y="144780"/>
                </a:lnTo>
                <a:lnTo>
                  <a:pt x="687666" y="143510"/>
                </a:lnTo>
                <a:lnTo>
                  <a:pt x="686689" y="143510"/>
                </a:lnTo>
                <a:lnTo>
                  <a:pt x="686689" y="140970"/>
                </a:lnTo>
                <a:lnTo>
                  <a:pt x="690359" y="140970"/>
                </a:lnTo>
                <a:lnTo>
                  <a:pt x="690359" y="59690"/>
                </a:lnTo>
                <a:lnTo>
                  <a:pt x="689381" y="59690"/>
                </a:lnTo>
                <a:lnTo>
                  <a:pt x="688949" y="58559"/>
                </a:lnTo>
                <a:lnTo>
                  <a:pt x="685698" y="59690"/>
                </a:lnTo>
                <a:lnTo>
                  <a:pt x="684974" y="58191"/>
                </a:lnTo>
                <a:lnTo>
                  <a:pt x="684974" y="302260"/>
                </a:lnTo>
                <a:lnTo>
                  <a:pt x="681291" y="306070"/>
                </a:lnTo>
                <a:lnTo>
                  <a:pt x="681291" y="300990"/>
                </a:lnTo>
                <a:lnTo>
                  <a:pt x="684974" y="302260"/>
                </a:lnTo>
                <a:lnTo>
                  <a:pt x="684974" y="58191"/>
                </a:lnTo>
                <a:lnTo>
                  <a:pt x="684479" y="57150"/>
                </a:lnTo>
                <a:lnTo>
                  <a:pt x="685457" y="55880"/>
                </a:lnTo>
                <a:lnTo>
                  <a:pt x="686930" y="55880"/>
                </a:lnTo>
                <a:lnTo>
                  <a:pt x="685457" y="54610"/>
                </a:lnTo>
                <a:lnTo>
                  <a:pt x="683501" y="54610"/>
                </a:lnTo>
                <a:lnTo>
                  <a:pt x="682523" y="53340"/>
                </a:lnTo>
                <a:lnTo>
                  <a:pt x="681291" y="53340"/>
                </a:lnTo>
                <a:lnTo>
                  <a:pt x="680808" y="54610"/>
                </a:lnTo>
                <a:lnTo>
                  <a:pt x="679589" y="54610"/>
                </a:lnTo>
                <a:lnTo>
                  <a:pt x="679589" y="97790"/>
                </a:lnTo>
                <a:lnTo>
                  <a:pt x="679589" y="99060"/>
                </a:lnTo>
                <a:lnTo>
                  <a:pt x="677875" y="99060"/>
                </a:lnTo>
                <a:lnTo>
                  <a:pt x="677875" y="97790"/>
                </a:lnTo>
                <a:lnTo>
                  <a:pt x="679589" y="97790"/>
                </a:lnTo>
                <a:lnTo>
                  <a:pt x="679589" y="54610"/>
                </a:lnTo>
                <a:lnTo>
                  <a:pt x="672731" y="54610"/>
                </a:lnTo>
                <a:lnTo>
                  <a:pt x="675182" y="46977"/>
                </a:lnTo>
                <a:lnTo>
                  <a:pt x="679335" y="45720"/>
                </a:lnTo>
                <a:lnTo>
                  <a:pt x="683501" y="45720"/>
                </a:lnTo>
                <a:lnTo>
                  <a:pt x="684479" y="43180"/>
                </a:lnTo>
                <a:lnTo>
                  <a:pt x="684720" y="41910"/>
                </a:lnTo>
                <a:lnTo>
                  <a:pt x="687666" y="41910"/>
                </a:lnTo>
                <a:lnTo>
                  <a:pt x="685952" y="38100"/>
                </a:lnTo>
                <a:lnTo>
                  <a:pt x="683006" y="39370"/>
                </a:lnTo>
                <a:lnTo>
                  <a:pt x="683094" y="38100"/>
                </a:lnTo>
                <a:lnTo>
                  <a:pt x="683221" y="35521"/>
                </a:lnTo>
                <a:lnTo>
                  <a:pt x="681786" y="34290"/>
                </a:lnTo>
                <a:lnTo>
                  <a:pt x="678853" y="31750"/>
                </a:lnTo>
                <a:lnTo>
                  <a:pt x="680161" y="29210"/>
                </a:lnTo>
                <a:lnTo>
                  <a:pt x="680808" y="27940"/>
                </a:lnTo>
                <a:lnTo>
                  <a:pt x="681545" y="29210"/>
                </a:lnTo>
                <a:lnTo>
                  <a:pt x="682523" y="30480"/>
                </a:lnTo>
                <a:lnTo>
                  <a:pt x="683260" y="31750"/>
                </a:lnTo>
                <a:lnTo>
                  <a:pt x="682790" y="29311"/>
                </a:lnTo>
                <a:lnTo>
                  <a:pt x="682663" y="26162"/>
                </a:lnTo>
                <a:lnTo>
                  <a:pt x="682282" y="24130"/>
                </a:lnTo>
                <a:lnTo>
                  <a:pt x="679831" y="27940"/>
                </a:lnTo>
                <a:lnTo>
                  <a:pt x="676897" y="24130"/>
                </a:lnTo>
                <a:lnTo>
                  <a:pt x="672236" y="27940"/>
                </a:lnTo>
                <a:lnTo>
                  <a:pt x="673709" y="24130"/>
                </a:lnTo>
                <a:lnTo>
                  <a:pt x="674192" y="22860"/>
                </a:lnTo>
                <a:lnTo>
                  <a:pt x="674687" y="24130"/>
                </a:lnTo>
                <a:lnTo>
                  <a:pt x="674624" y="22860"/>
                </a:lnTo>
                <a:lnTo>
                  <a:pt x="674446" y="19050"/>
                </a:lnTo>
                <a:lnTo>
                  <a:pt x="678116" y="17780"/>
                </a:lnTo>
                <a:lnTo>
                  <a:pt x="676275" y="15240"/>
                </a:lnTo>
                <a:lnTo>
                  <a:pt x="675360" y="13970"/>
                </a:lnTo>
                <a:lnTo>
                  <a:pt x="674446" y="12700"/>
                </a:lnTo>
                <a:lnTo>
                  <a:pt x="676160" y="10160"/>
                </a:lnTo>
                <a:lnTo>
                  <a:pt x="678116" y="8890"/>
                </a:lnTo>
                <a:lnTo>
                  <a:pt x="682764" y="11430"/>
                </a:lnTo>
                <a:lnTo>
                  <a:pt x="683996" y="11430"/>
                </a:lnTo>
                <a:lnTo>
                  <a:pt x="679094" y="8890"/>
                </a:lnTo>
                <a:lnTo>
                  <a:pt x="683260" y="1270"/>
                </a:lnTo>
                <a:lnTo>
                  <a:pt x="679246" y="0"/>
                </a:lnTo>
                <a:lnTo>
                  <a:pt x="661708" y="0"/>
                </a:lnTo>
                <a:lnTo>
                  <a:pt x="661708" y="101600"/>
                </a:lnTo>
                <a:lnTo>
                  <a:pt x="661225" y="105410"/>
                </a:lnTo>
                <a:lnTo>
                  <a:pt x="658774" y="102870"/>
                </a:lnTo>
                <a:lnTo>
                  <a:pt x="652653" y="102870"/>
                </a:lnTo>
                <a:lnTo>
                  <a:pt x="654367" y="106680"/>
                </a:lnTo>
                <a:lnTo>
                  <a:pt x="654608" y="107950"/>
                </a:lnTo>
                <a:lnTo>
                  <a:pt x="651433" y="106095"/>
                </a:lnTo>
                <a:lnTo>
                  <a:pt x="651433" y="114300"/>
                </a:lnTo>
                <a:lnTo>
                  <a:pt x="651433" y="116840"/>
                </a:lnTo>
                <a:lnTo>
                  <a:pt x="649719" y="116840"/>
                </a:lnTo>
                <a:lnTo>
                  <a:pt x="649719" y="157480"/>
                </a:lnTo>
                <a:lnTo>
                  <a:pt x="649719" y="160020"/>
                </a:lnTo>
                <a:lnTo>
                  <a:pt x="647026" y="160020"/>
                </a:lnTo>
                <a:lnTo>
                  <a:pt x="647026" y="157480"/>
                </a:lnTo>
                <a:lnTo>
                  <a:pt x="649719" y="157480"/>
                </a:lnTo>
                <a:lnTo>
                  <a:pt x="649719" y="116840"/>
                </a:lnTo>
                <a:lnTo>
                  <a:pt x="649719" y="114300"/>
                </a:lnTo>
                <a:lnTo>
                  <a:pt x="651433" y="114300"/>
                </a:lnTo>
                <a:lnTo>
                  <a:pt x="651433" y="106095"/>
                </a:lnTo>
                <a:lnTo>
                  <a:pt x="650278" y="105410"/>
                </a:lnTo>
                <a:lnTo>
                  <a:pt x="650887" y="102870"/>
                </a:lnTo>
                <a:lnTo>
                  <a:pt x="651192" y="101600"/>
                </a:lnTo>
                <a:lnTo>
                  <a:pt x="655574" y="99060"/>
                </a:lnTo>
                <a:lnTo>
                  <a:pt x="661708" y="101600"/>
                </a:lnTo>
                <a:lnTo>
                  <a:pt x="661708" y="0"/>
                </a:lnTo>
                <a:lnTo>
                  <a:pt x="648982" y="0"/>
                </a:lnTo>
                <a:lnTo>
                  <a:pt x="648982" y="24130"/>
                </a:lnTo>
                <a:lnTo>
                  <a:pt x="648982" y="29210"/>
                </a:lnTo>
                <a:lnTo>
                  <a:pt x="646049" y="29210"/>
                </a:lnTo>
                <a:lnTo>
                  <a:pt x="645642" y="27940"/>
                </a:lnTo>
                <a:lnTo>
                  <a:pt x="644817" y="25400"/>
                </a:lnTo>
                <a:lnTo>
                  <a:pt x="646290" y="24130"/>
                </a:lnTo>
                <a:lnTo>
                  <a:pt x="648982" y="24130"/>
                </a:lnTo>
                <a:lnTo>
                  <a:pt x="648982" y="0"/>
                </a:lnTo>
                <a:lnTo>
                  <a:pt x="645553" y="0"/>
                </a:lnTo>
                <a:lnTo>
                  <a:pt x="645553" y="1270"/>
                </a:lnTo>
                <a:lnTo>
                  <a:pt x="645553" y="6350"/>
                </a:lnTo>
                <a:lnTo>
                  <a:pt x="640664" y="6350"/>
                </a:lnTo>
                <a:lnTo>
                  <a:pt x="639876" y="11430"/>
                </a:lnTo>
                <a:lnTo>
                  <a:pt x="639914" y="12319"/>
                </a:lnTo>
                <a:lnTo>
                  <a:pt x="642124" y="13970"/>
                </a:lnTo>
                <a:lnTo>
                  <a:pt x="640905" y="13550"/>
                </a:lnTo>
                <a:lnTo>
                  <a:pt x="640905" y="81280"/>
                </a:lnTo>
                <a:lnTo>
                  <a:pt x="640664" y="82550"/>
                </a:lnTo>
                <a:lnTo>
                  <a:pt x="639927" y="81280"/>
                </a:lnTo>
                <a:lnTo>
                  <a:pt x="637235" y="81280"/>
                </a:lnTo>
                <a:lnTo>
                  <a:pt x="638695" y="83820"/>
                </a:lnTo>
                <a:lnTo>
                  <a:pt x="638949" y="86360"/>
                </a:lnTo>
                <a:lnTo>
                  <a:pt x="636257" y="85090"/>
                </a:lnTo>
                <a:lnTo>
                  <a:pt x="636003" y="84912"/>
                </a:lnTo>
                <a:lnTo>
                  <a:pt x="636003" y="140970"/>
                </a:lnTo>
                <a:lnTo>
                  <a:pt x="634288" y="144780"/>
                </a:lnTo>
                <a:lnTo>
                  <a:pt x="633806" y="144780"/>
                </a:lnTo>
                <a:lnTo>
                  <a:pt x="633310" y="148590"/>
                </a:lnTo>
                <a:lnTo>
                  <a:pt x="631113" y="147320"/>
                </a:lnTo>
                <a:lnTo>
                  <a:pt x="630135" y="144780"/>
                </a:lnTo>
                <a:lnTo>
                  <a:pt x="629894" y="140970"/>
                </a:lnTo>
                <a:lnTo>
                  <a:pt x="636003" y="140970"/>
                </a:lnTo>
                <a:lnTo>
                  <a:pt x="636003" y="84912"/>
                </a:lnTo>
                <a:lnTo>
                  <a:pt x="634542" y="83820"/>
                </a:lnTo>
                <a:lnTo>
                  <a:pt x="633806" y="80010"/>
                </a:lnTo>
                <a:lnTo>
                  <a:pt x="636993" y="81280"/>
                </a:lnTo>
                <a:lnTo>
                  <a:pt x="637400" y="80010"/>
                </a:lnTo>
                <a:lnTo>
                  <a:pt x="638213" y="77470"/>
                </a:lnTo>
                <a:lnTo>
                  <a:pt x="640905" y="81280"/>
                </a:lnTo>
                <a:lnTo>
                  <a:pt x="640905" y="13550"/>
                </a:lnTo>
                <a:lnTo>
                  <a:pt x="638454" y="12700"/>
                </a:lnTo>
                <a:lnTo>
                  <a:pt x="638670" y="11595"/>
                </a:lnTo>
                <a:lnTo>
                  <a:pt x="636739" y="9499"/>
                </a:lnTo>
                <a:lnTo>
                  <a:pt x="636739" y="74930"/>
                </a:lnTo>
                <a:lnTo>
                  <a:pt x="636003" y="77470"/>
                </a:lnTo>
                <a:lnTo>
                  <a:pt x="632091" y="77470"/>
                </a:lnTo>
                <a:lnTo>
                  <a:pt x="633310" y="81280"/>
                </a:lnTo>
                <a:lnTo>
                  <a:pt x="630618" y="80683"/>
                </a:lnTo>
                <a:lnTo>
                  <a:pt x="630618" y="124460"/>
                </a:lnTo>
                <a:lnTo>
                  <a:pt x="626465" y="124460"/>
                </a:lnTo>
                <a:lnTo>
                  <a:pt x="626465" y="143510"/>
                </a:lnTo>
                <a:lnTo>
                  <a:pt x="625729" y="146050"/>
                </a:lnTo>
                <a:lnTo>
                  <a:pt x="626465" y="148590"/>
                </a:lnTo>
                <a:lnTo>
                  <a:pt x="623773" y="148590"/>
                </a:lnTo>
                <a:lnTo>
                  <a:pt x="624497" y="146050"/>
                </a:lnTo>
                <a:lnTo>
                  <a:pt x="622541" y="146050"/>
                </a:lnTo>
                <a:lnTo>
                  <a:pt x="623036" y="143510"/>
                </a:lnTo>
                <a:lnTo>
                  <a:pt x="626465" y="143510"/>
                </a:lnTo>
                <a:lnTo>
                  <a:pt x="626465" y="124460"/>
                </a:lnTo>
                <a:lnTo>
                  <a:pt x="624751" y="124460"/>
                </a:lnTo>
                <a:lnTo>
                  <a:pt x="625233" y="121920"/>
                </a:lnTo>
                <a:lnTo>
                  <a:pt x="625487" y="120650"/>
                </a:lnTo>
                <a:lnTo>
                  <a:pt x="627189" y="119380"/>
                </a:lnTo>
                <a:lnTo>
                  <a:pt x="627684" y="120650"/>
                </a:lnTo>
                <a:lnTo>
                  <a:pt x="629894" y="120650"/>
                </a:lnTo>
                <a:lnTo>
                  <a:pt x="630618" y="124460"/>
                </a:lnTo>
                <a:lnTo>
                  <a:pt x="630618" y="80683"/>
                </a:lnTo>
                <a:lnTo>
                  <a:pt x="627684" y="80010"/>
                </a:lnTo>
                <a:lnTo>
                  <a:pt x="631012" y="73660"/>
                </a:lnTo>
                <a:lnTo>
                  <a:pt x="632333" y="71120"/>
                </a:lnTo>
                <a:lnTo>
                  <a:pt x="636739" y="74930"/>
                </a:lnTo>
                <a:lnTo>
                  <a:pt x="636739" y="9499"/>
                </a:lnTo>
                <a:lnTo>
                  <a:pt x="635025" y="7620"/>
                </a:lnTo>
                <a:lnTo>
                  <a:pt x="634288" y="5080"/>
                </a:lnTo>
                <a:lnTo>
                  <a:pt x="636003" y="3810"/>
                </a:lnTo>
                <a:lnTo>
                  <a:pt x="636003" y="2540"/>
                </a:lnTo>
                <a:lnTo>
                  <a:pt x="640168" y="2540"/>
                </a:lnTo>
                <a:lnTo>
                  <a:pt x="645553" y="1270"/>
                </a:lnTo>
                <a:lnTo>
                  <a:pt x="645553" y="0"/>
                </a:lnTo>
                <a:lnTo>
                  <a:pt x="633310" y="0"/>
                </a:lnTo>
                <a:lnTo>
                  <a:pt x="633310" y="63500"/>
                </a:lnTo>
                <a:lnTo>
                  <a:pt x="633069" y="66040"/>
                </a:lnTo>
                <a:lnTo>
                  <a:pt x="630872" y="66040"/>
                </a:lnTo>
                <a:lnTo>
                  <a:pt x="629894" y="64770"/>
                </a:lnTo>
                <a:lnTo>
                  <a:pt x="630135" y="63500"/>
                </a:lnTo>
                <a:lnTo>
                  <a:pt x="633310" y="63500"/>
                </a:lnTo>
                <a:lnTo>
                  <a:pt x="633310" y="0"/>
                </a:lnTo>
                <a:lnTo>
                  <a:pt x="631596" y="0"/>
                </a:lnTo>
                <a:lnTo>
                  <a:pt x="631596" y="57150"/>
                </a:lnTo>
                <a:lnTo>
                  <a:pt x="631113" y="58420"/>
                </a:lnTo>
                <a:lnTo>
                  <a:pt x="628904" y="58420"/>
                </a:lnTo>
                <a:lnTo>
                  <a:pt x="628662" y="57150"/>
                </a:lnTo>
                <a:lnTo>
                  <a:pt x="631596" y="57150"/>
                </a:lnTo>
                <a:lnTo>
                  <a:pt x="631596" y="0"/>
                </a:lnTo>
                <a:lnTo>
                  <a:pt x="622300" y="0"/>
                </a:lnTo>
                <a:lnTo>
                  <a:pt x="622300" y="96520"/>
                </a:lnTo>
                <a:lnTo>
                  <a:pt x="616419" y="96520"/>
                </a:lnTo>
                <a:lnTo>
                  <a:pt x="615442" y="95250"/>
                </a:lnTo>
                <a:lnTo>
                  <a:pt x="613981" y="95250"/>
                </a:lnTo>
                <a:lnTo>
                  <a:pt x="613727" y="95415"/>
                </a:lnTo>
                <a:lnTo>
                  <a:pt x="613727" y="110490"/>
                </a:lnTo>
                <a:lnTo>
                  <a:pt x="610057" y="109220"/>
                </a:lnTo>
                <a:lnTo>
                  <a:pt x="610184" y="107950"/>
                </a:lnTo>
                <a:lnTo>
                  <a:pt x="610298" y="106680"/>
                </a:lnTo>
                <a:lnTo>
                  <a:pt x="613727" y="110490"/>
                </a:lnTo>
                <a:lnTo>
                  <a:pt x="613727" y="95415"/>
                </a:lnTo>
                <a:lnTo>
                  <a:pt x="612013" y="96520"/>
                </a:lnTo>
                <a:lnTo>
                  <a:pt x="612013" y="95250"/>
                </a:lnTo>
                <a:lnTo>
                  <a:pt x="612508" y="93980"/>
                </a:lnTo>
                <a:lnTo>
                  <a:pt x="612749" y="93980"/>
                </a:lnTo>
                <a:lnTo>
                  <a:pt x="612990" y="92710"/>
                </a:lnTo>
                <a:lnTo>
                  <a:pt x="619290" y="95211"/>
                </a:lnTo>
                <a:lnTo>
                  <a:pt x="622300" y="96520"/>
                </a:lnTo>
                <a:lnTo>
                  <a:pt x="622300" y="0"/>
                </a:lnTo>
                <a:lnTo>
                  <a:pt x="621080" y="0"/>
                </a:lnTo>
                <a:lnTo>
                  <a:pt x="621080" y="2540"/>
                </a:lnTo>
                <a:lnTo>
                  <a:pt x="621080" y="5080"/>
                </a:lnTo>
                <a:lnTo>
                  <a:pt x="618629" y="5080"/>
                </a:lnTo>
                <a:lnTo>
                  <a:pt x="617156" y="3810"/>
                </a:lnTo>
                <a:lnTo>
                  <a:pt x="621080" y="2540"/>
                </a:lnTo>
                <a:lnTo>
                  <a:pt x="621080" y="0"/>
                </a:lnTo>
                <a:lnTo>
                  <a:pt x="610031" y="0"/>
                </a:lnTo>
                <a:lnTo>
                  <a:pt x="609155" y="1270"/>
                </a:lnTo>
                <a:lnTo>
                  <a:pt x="611289" y="5080"/>
                </a:lnTo>
                <a:lnTo>
                  <a:pt x="613727" y="8890"/>
                </a:lnTo>
                <a:lnTo>
                  <a:pt x="618388" y="10160"/>
                </a:lnTo>
                <a:lnTo>
                  <a:pt x="620826" y="13970"/>
                </a:lnTo>
                <a:lnTo>
                  <a:pt x="620090" y="14363"/>
                </a:lnTo>
                <a:lnTo>
                  <a:pt x="620090" y="17780"/>
                </a:lnTo>
                <a:lnTo>
                  <a:pt x="620090" y="20320"/>
                </a:lnTo>
                <a:lnTo>
                  <a:pt x="620090" y="21590"/>
                </a:lnTo>
                <a:lnTo>
                  <a:pt x="620090" y="24130"/>
                </a:lnTo>
                <a:lnTo>
                  <a:pt x="618871" y="25400"/>
                </a:lnTo>
                <a:lnTo>
                  <a:pt x="618388" y="24130"/>
                </a:lnTo>
                <a:lnTo>
                  <a:pt x="617651" y="24130"/>
                </a:lnTo>
                <a:lnTo>
                  <a:pt x="616915" y="22860"/>
                </a:lnTo>
                <a:lnTo>
                  <a:pt x="619366" y="24130"/>
                </a:lnTo>
                <a:lnTo>
                  <a:pt x="618998" y="21323"/>
                </a:lnTo>
                <a:lnTo>
                  <a:pt x="620090" y="21590"/>
                </a:lnTo>
                <a:lnTo>
                  <a:pt x="620090" y="20320"/>
                </a:lnTo>
                <a:lnTo>
                  <a:pt x="618096" y="19710"/>
                </a:lnTo>
                <a:lnTo>
                  <a:pt x="618096" y="21107"/>
                </a:lnTo>
                <a:lnTo>
                  <a:pt x="617715" y="21513"/>
                </a:lnTo>
                <a:lnTo>
                  <a:pt x="616673" y="22860"/>
                </a:lnTo>
                <a:lnTo>
                  <a:pt x="616178" y="22860"/>
                </a:lnTo>
                <a:lnTo>
                  <a:pt x="615683" y="21590"/>
                </a:lnTo>
                <a:lnTo>
                  <a:pt x="615200" y="21590"/>
                </a:lnTo>
                <a:lnTo>
                  <a:pt x="615200" y="20434"/>
                </a:lnTo>
                <a:lnTo>
                  <a:pt x="618096" y="21107"/>
                </a:lnTo>
                <a:lnTo>
                  <a:pt x="618096" y="19710"/>
                </a:lnTo>
                <a:lnTo>
                  <a:pt x="615937" y="19050"/>
                </a:lnTo>
                <a:lnTo>
                  <a:pt x="616915" y="17780"/>
                </a:lnTo>
                <a:lnTo>
                  <a:pt x="620090" y="17780"/>
                </a:lnTo>
                <a:lnTo>
                  <a:pt x="620090" y="14363"/>
                </a:lnTo>
                <a:lnTo>
                  <a:pt x="618388" y="15240"/>
                </a:lnTo>
                <a:lnTo>
                  <a:pt x="615937" y="12700"/>
                </a:lnTo>
                <a:lnTo>
                  <a:pt x="613486" y="15240"/>
                </a:lnTo>
                <a:lnTo>
                  <a:pt x="613981" y="16510"/>
                </a:lnTo>
                <a:lnTo>
                  <a:pt x="615442" y="19050"/>
                </a:lnTo>
                <a:lnTo>
                  <a:pt x="614222" y="17780"/>
                </a:lnTo>
                <a:lnTo>
                  <a:pt x="613981" y="18034"/>
                </a:lnTo>
                <a:lnTo>
                  <a:pt x="613981" y="21590"/>
                </a:lnTo>
                <a:lnTo>
                  <a:pt x="613727" y="21590"/>
                </a:lnTo>
                <a:lnTo>
                  <a:pt x="612990" y="22860"/>
                </a:lnTo>
                <a:lnTo>
                  <a:pt x="611771" y="22860"/>
                </a:lnTo>
                <a:lnTo>
                  <a:pt x="611289" y="21590"/>
                </a:lnTo>
                <a:lnTo>
                  <a:pt x="611530" y="21590"/>
                </a:lnTo>
                <a:lnTo>
                  <a:pt x="611530" y="20320"/>
                </a:lnTo>
                <a:lnTo>
                  <a:pt x="613244" y="20320"/>
                </a:lnTo>
                <a:lnTo>
                  <a:pt x="613981" y="21590"/>
                </a:lnTo>
                <a:lnTo>
                  <a:pt x="613981" y="18034"/>
                </a:lnTo>
                <a:lnTo>
                  <a:pt x="612990" y="19050"/>
                </a:lnTo>
                <a:lnTo>
                  <a:pt x="611035" y="19050"/>
                </a:lnTo>
                <a:lnTo>
                  <a:pt x="610552" y="20320"/>
                </a:lnTo>
                <a:lnTo>
                  <a:pt x="610298" y="20320"/>
                </a:lnTo>
                <a:lnTo>
                  <a:pt x="610057" y="21590"/>
                </a:lnTo>
                <a:lnTo>
                  <a:pt x="608584" y="20320"/>
                </a:lnTo>
                <a:lnTo>
                  <a:pt x="608101" y="20320"/>
                </a:lnTo>
                <a:lnTo>
                  <a:pt x="608584" y="21590"/>
                </a:lnTo>
                <a:lnTo>
                  <a:pt x="610057" y="22860"/>
                </a:lnTo>
                <a:lnTo>
                  <a:pt x="610057" y="25400"/>
                </a:lnTo>
                <a:lnTo>
                  <a:pt x="610298" y="25400"/>
                </a:lnTo>
                <a:lnTo>
                  <a:pt x="610552" y="24130"/>
                </a:lnTo>
                <a:lnTo>
                  <a:pt x="611035" y="24130"/>
                </a:lnTo>
                <a:lnTo>
                  <a:pt x="611530" y="25400"/>
                </a:lnTo>
                <a:lnTo>
                  <a:pt x="610793" y="25400"/>
                </a:lnTo>
                <a:lnTo>
                  <a:pt x="610298" y="26670"/>
                </a:lnTo>
                <a:lnTo>
                  <a:pt x="610057" y="26670"/>
                </a:lnTo>
                <a:lnTo>
                  <a:pt x="610057" y="25400"/>
                </a:lnTo>
                <a:lnTo>
                  <a:pt x="609574" y="25400"/>
                </a:lnTo>
                <a:lnTo>
                  <a:pt x="609574" y="137160"/>
                </a:lnTo>
                <a:lnTo>
                  <a:pt x="607606" y="133350"/>
                </a:lnTo>
                <a:lnTo>
                  <a:pt x="608838" y="130810"/>
                </a:lnTo>
                <a:lnTo>
                  <a:pt x="609574" y="137160"/>
                </a:lnTo>
                <a:lnTo>
                  <a:pt x="609574" y="25400"/>
                </a:lnTo>
                <a:lnTo>
                  <a:pt x="608584" y="25400"/>
                </a:lnTo>
                <a:lnTo>
                  <a:pt x="608584" y="26670"/>
                </a:lnTo>
                <a:lnTo>
                  <a:pt x="608342" y="27940"/>
                </a:lnTo>
                <a:lnTo>
                  <a:pt x="608342" y="92710"/>
                </a:lnTo>
                <a:lnTo>
                  <a:pt x="607606" y="92710"/>
                </a:lnTo>
                <a:lnTo>
                  <a:pt x="607123" y="93980"/>
                </a:lnTo>
                <a:lnTo>
                  <a:pt x="605650" y="92900"/>
                </a:lnTo>
                <a:lnTo>
                  <a:pt x="605650" y="95250"/>
                </a:lnTo>
                <a:lnTo>
                  <a:pt x="605650" y="96520"/>
                </a:lnTo>
                <a:lnTo>
                  <a:pt x="605409" y="95250"/>
                </a:lnTo>
                <a:lnTo>
                  <a:pt x="605650" y="95250"/>
                </a:lnTo>
                <a:lnTo>
                  <a:pt x="605650" y="92900"/>
                </a:lnTo>
                <a:lnTo>
                  <a:pt x="605409" y="92710"/>
                </a:lnTo>
                <a:lnTo>
                  <a:pt x="604913" y="92710"/>
                </a:lnTo>
                <a:lnTo>
                  <a:pt x="604913" y="91440"/>
                </a:lnTo>
                <a:lnTo>
                  <a:pt x="607123" y="91440"/>
                </a:lnTo>
                <a:lnTo>
                  <a:pt x="608342" y="92710"/>
                </a:lnTo>
                <a:lnTo>
                  <a:pt x="608342" y="27940"/>
                </a:lnTo>
                <a:lnTo>
                  <a:pt x="608101" y="27940"/>
                </a:lnTo>
                <a:lnTo>
                  <a:pt x="607910" y="26987"/>
                </a:lnTo>
                <a:lnTo>
                  <a:pt x="607860" y="25400"/>
                </a:lnTo>
                <a:lnTo>
                  <a:pt x="608342" y="26670"/>
                </a:lnTo>
                <a:lnTo>
                  <a:pt x="608584" y="26670"/>
                </a:lnTo>
                <a:lnTo>
                  <a:pt x="608584" y="25400"/>
                </a:lnTo>
                <a:lnTo>
                  <a:pt x="608101" y="25400"/>
                </a:lnTo>
                <a:lnTo>
                  <a:pt x="607974" y="24130"/>
                </a:lnTo>
                <a:lnTo>
                  <a:pt x="607860" y="21590"/>
                </a:lnTo>
                <a:lnTo>
                  <a:pt x="606145" y="24130"/>
                </a:lnTo>
                <a:lnTo>
                  <a:pt x="606145" y="21590"/>
                </a:lnTo>
                <a:lnTo>
                  <a:pt x="606628" y="21590"/>
                </a:lnTo>
                <a:lnTo>
                  <a:pt x="607364" y="20320"/>
                </a:lnTo>
                <a:lnTo>
                  <a:pt x="605409" y="21590"/>
                </a:lnTo>
                <a:lnTo>
                  <a:pt x="603199" y="20320"/>
                </a:lnTo>
                <a:lnTo>
                  <a:pt x="601738" y="24130"/>
                </a:lnTo>
                <a:lnTo>
                  <a:pt x="600760" y="20320"/>
                </a:lnTo>
                <a:lnTo>
                  <a:pt x="598792" y="21932"/>
                </a:lnTo>
                <a:lnTo>
                  <a:pt x="598792" y="127000"/>
                </a:lnTo>
                <a:lnTo>
                  <a:pt x="598792" y="129540"/>
                </a:lnTo>
                <a:lnTo>
                  <a:pt x="596836" y="129540"/>
                </a:lnTo>
                <a:lnTo>
                  <a:pt x="596099" y="128270"/>
                </a:lnTo>
                <a:lnTo>
                  <a:pt x="596099" y="127000"/>
                </a:lnTo>
                <a:lnTo>
                  <a:pt x="598792" y="127000"/>
                </a:lnTo>
                <a:lnTo>
                  <a:pt x="598792" y="21932"/>
                </a:lnTo>
                <a:lnTo>
                  <a:pt x="596595" y="23736"/>
                </a:lnTo>
                <a:lnTo>
                  <a:pt x="596595" y="118110"/>
                </a:lnTo>
                <a:lnTo>
                  <a:pt x="596595" y="119380"/>
                </a:lnTo>
                <a:lnTo>
                  <a:pt x="595376" y="120650"/>
                </a:lnTo>
                <a:lnTo>
                  <a:pt x="593407" y="120650"/>
                </a:lnTo>
                <a:lnTo>
                  <a:pt x="593407" y="118110"/>
                </a:lnTo>
                <a:lnTo>
                  <a:pt x="594385" y="116840"/>
                </a:lnTo>
                <a:lnTo>
                  <a:pt x="596595" y="118110"/>
                </a:lnTo>
                <a:lnTo>
                  <a:pt x="596595" y="23736"/>
                </a:lnTo>
                <a:lnTo>
                  <a:pt x="596353" y="23926"/>
                </a:lnTo>
                <a:lnTo>
                  <a:pt x="596353" y="107950"/>
                </a:lnTo>
                <a:lnTo>
                  <a:pt x="596353" y="110490"/>
                </a:lnTo>
                <a:lnTo>
                  <a:pt x="595376" y="110490"/>
                </a:lnTo>
                <a:lnTo>
                  <a:pt x="594639" y="109220"/>
                </a:lnTo>
                <a:lnTo>
                  <a:pt x="594639" y="107950"/>
                </a:lnTo>
                <a:lnTo>
                  <a:pt x="596353" y="107950"/>
                </a:lnTo>
                <a:lnTo>
                  <a:pt x="596353" y="23926"/>
                </a:lnTo>
                <a:lnTo>
                  <a:pt x="596099" y="24130"/>
                </a:lnTo>
                <a:lnTo>
                  <a:pt x="596303" y="22860"/>
                </a:lnTo>
                <a:lnTo>
                  <a:pt x="597090" y="17780"/>
                </a:lnTo>
                <a:lnTo>
                  <a:pt x="596353" y="19050"/>
                </a:lnTo>
                <a:lnTo>
                  <a:pt x="593407" y="22860"/>
                </a:lnTo>
                <a:lnTo>
                  <a:pt x="591947" y="22860"/>
                </a:lnTo>
                <a:lnTo>
                  <a:pt x="592404" y="20320"/>
                </a:lnTo>
                <a:lnTo>
                  <a:pt x="592632" y="19050"/>
                </a:lnTo>
                <a:lnTo>
                  <a:pt x="590689" y="17780"/>
                </a:lnTo>
                <a:lnTo>
                  <a:pt x="588327" y="16510"/>
                </a:lnTo>
                <a:lnTo>
                  <a:pt x="587781" y="12700"/>
                </a:lnTo>
                <a:lnTo>
                  <a:pt x="585089" y="20320"/>
                </a:lnTo>
                <a:lnTo>
                  <a:pt x="583869" y="19126"/>
                </a:lnTo>
                <a:lnTo>
                  <a:pt x="583869" y="167640"/>
                </a:lnTo>
                <a:lnTo>
                  <a:pt x="579462" y="166370"/>
                </a:lnTo>
                <a:lnTo>
                  <a:pt x="580923" y="165100"/>
                </a:lnTo>
                <a:lnTo>
                  <a:pt x="582396" y="163830"/>
                </a:lnTo>
                <a:lnTo>
                  <a:pt x="582396" y="165100"/>
                </a:lnTo>
                <a:lnTo>
                  <a:pt x="583615" y="165100"/>
                </a:lnTo>
                <a:lnTo>
                  <a:pt x="583869" y="167640"/>
                </a:lnTo>
                <a:lnTo>
                  <a:pt x="583869" y="19126"/>
                </a:lnTo>
                <a:lnTo>
                  <a:pt x="582396" y="17665"/>
                </a:lnTo>
                <a:lnTo>
                  <a:pt x="582396" y="156210"/>
                </a:lnTo>
                <a:lnTo>
                  <a:pt x="578485" y="156210"/>
                </a:lnTo>
                <a:lnTo>
                  <a:pt x="579208" y="154940"/>
                </a:lnTo>
                <a:lnTo>
                  <a:pt x="579462" y="153670"/>
                </a:lnTo>
                <a:lnTo>
                  <a:pt x="581418" y="153670"/>
                </a:lnTo>
                <a:lnTo>
                  <a:pt x="582396" y="156210"/>
                </a:lnTo>
                <a:lnTo>
                  <a:pt x="582396" y="17665"/>
                </a:lnTo>
                <a:lnTo>
                  <a:pt x="581660" y="16941"/>
                </a:lnTo>
                <a:lnTo>
                  <a:pt x="581660" y="138430"/>
                </a:lnTo>
                <a:lnTo>
                  <a:pt x="575779" y="135890"/>
                </a:lnTo>
                <a:lnTo>
                  <a:pt x="575779" y="133350"/>
                </a:lnTo>
                <a:lnTo>
                  <a:pt x="580923" y="133350"/>
                </a:lnTo>
                <a:lnTo>
                  <a:pt x="581660" y="138430"/>
                </a:lnTo>
                <a:lnTo>
                  <a:pt x="581660" y="16941"/>
                </a:lnTo>
                <a:lnTo>
                  <a:pt x="579945" y="15240"/>
                </a:lnTo>
                <a:lnTo>
                  <a:pt x="576033" y="20320"/>
                </a:lnTo>
                <a:lnTo>
                  <a:pt x="576516" y="17780"/>
                </a:lnTo>
                <a:lnTo>
                  <a:pt x="574802" y="17780"/>
                </a:lnTo>
                <a:lnTo>
                  <a:pt x="574319" y="15240"/>
                </a:lnTo>
                <a:lnTo>
                  <a:pt x="573087" y="13970"/>
                </a:lnTo>
                <a:lnTo>
                  <a:pt x="572604" y="20320"/>
                </a:lnTo>
                <a:lnTo>
                  <a:pt x="569417" y="21590"/>
                </a:lnTo>
                <a:lnTo>
                  <a:pt x="567956" y="25400"/>
                </a:lnTo>
                <a:lnTo>
                  <a:pt x="567461" y="24130"/>
                </a:lnTo>
                <a:lnTo>
                  <a:pt x="566978" y="22860"/>
                </a:lnTo>
                <a:lnTo>
                  <a:pt x="566483" y="21590"/>
                </a:lnTo>
                <a:lnTo>
                  <a:pt x="565505" y="19050"/>
                </a:lnTo>
                <a:lnTo>
                  <a:pt x="569417" y="17780"/>
                </a:lnTo>
                <a:lnTo>
                  <a:pt x="568680" y="12700"/>
                </a:lnTo>
                <a:lnTo>
                  <a:pt x="568934" y="17780"/>
                </a:lnTo>
                <a:lnTo>
                  <a:pt x="564286" y="17780"/>
                </a:lnTo>
                <a:lnTo>
                  <a:pt x="565264" y="21590"/>
                </a:lnTo>
                <a:lnTo>
                  <a:pt x="564603" y="20320"/>
                </a:lnTo>
                <a:lnTo>
                  <a:pt x="563295" y="17780"/>
                </a:lnTo>
                <a:lnTo>
                  <a:pt x="563549" y="20320"/>
                </a:lnTo>
                <a:lnTo>
                  <a:pt x="562317" y="15240"/>
                </a:lnTo>
                <a:lnTo>
                  <a:pt x="562317" y="22860"/>
                </a:lnTo>
                <a:lnTo>
                  <a:pt x="561975" y="21590"/>
                </a:lnTo>
                <a:lnTo>
                  <a:pt x="561835" y="21082"/>
                </a:lnTo>
                <a:lnTo>
                  <a:pt x="561835" y="33020"/>
                </a:lnTo>
                <a:lnTo>
                  <a:pt x="559142" y="33020"/>
                </a:lnTo>
                <a:lnTo>
                  <a:pt x="558406" y="34290"/>
                </a:lnTo>
                <a:lnTo>
                  <a:pt x="552526" y="34290"/>
                </a:lnTo>
                <a:lnTo>
                  <a:pt x="552526" y="91440"/>
                </a:lnTo>
                <a:lnTo>
                  <a:pt x="551307" y="93980"/>
                </a:lnTo>
                <a:lnTo>
                  <a:pt x="548119" y="93205"/>
                </a:lnTo>
                <a:lnTo>
                  <a:pt x="548119" y="133350"/>
                </a:lnTo>
                <a:lnTo>
                  <a:pt x="544690" y="139700"/>
                </a:lnTo>
                <a:lnTo>
                  <a:pt x="539800" y="133350"/>
                </a:lnTo>
                <a:lnTo>
                  <a:pt x="537845" y="140970"/>
                </a:lnTo>
                <a:lnTo>
                  <a:pt x="534657" y="138620"/>
                </a:lnTo>
                <a:lnTo>
                  <a:pt x="534657" y="212090"/>
                </a:lnTo>
                <a:lnTo>
                  <a:pt x="534416" y="214630"/>
                </a:lnTo>
                <a:lnTo>
                  <a:pt x="530745" y="214630"/>
                </a:lnTo>
                <a:lnTo>
                  <a:pt x="530987" y="212090"/>
                </a:lnTo>
                <a:lnTo>
                  <a:pt x="534657" y="212090"/>
                </a:lnTo>
                <a:lnTo>
                  <a:pt x="534657" y="138620"/>
                </a:lnTo>
                <a:lnTo>
                  <a:pt x="532701" y="137160"/>
                </a:lnTo>
                <a:lnTo>
                  <a:pt x="535038" y="133350"/>
                </a:lnTo>
                <a:lnTo>
                  <a:pt x="535825" y="132080"/>
                </a:lnTo>
                <a:lnTo>
                  <a:pt x="542518" y="129540"/>
                </a:lnTo>
                <a:lnTo>
                  <a:pt x="548119" y="133350"/>
                </a:lnTo>
                <a:lnTo>
                  <a:pt x="548119" y="93205"/>
                </a:lnTo>
                <a:lnTo>
                  <a:pt x="546163" y="92710"/>
                </a:lnTo>
                <a:lnTo>
                  <a:pt x="547382" y="97790"/>
                </a:lnTo>
                <a:lnTo>
                  <a:pt x="541947" y="95275"/>
                </a:lnTo>
                <a:lnTo>
                  <a:pt x="542683" y="92710"/>
                </a:lnTo>
                <a:lnTo>
                  <a:pt x="543077" y="91440"/>
                </a:lnTo>
                <a:lnTo>
                  <a:pt x="547700" y="88900"/>
                </a:lnTo>
                <a:lnTo>
                  <a:pt x="552526" y="91440"/>
                </a:lnTo>
                <a:lnTo>
                  <a:pt x="552526" y="34290"/>
                </a:lnTo>
                <a:lnTo>
                  <a:pt x="550811" y="34290"/>
                </a:lnTo>
                <a:lnTo>
                  <a:pt x="558647" y="24130"/>
                </a:lnTo>
                <a:lnTo>
                  <a:pt x="561721" y="30264"/>
                </a:lnTo>
                <a:lnTo>
                  <a:pt x="561835" y="33020"/>
                </a:lnTo>
                <a:lnTo>
                  <a:pt x="561835" y="21082"/>
                </a:lnTo>
                <a:lnTo>
                  <a:pt x="560603" y="16510"/>
                </a:lnTo>
                <a:lnTo>
                  <a:pt x="559142" y="21590"/>
                </a:lnTo>
                <a:lnTo>
                  <a:pt x="556196" y="17780"/>
                </a:lnTo>
                <a:lnTo>
                  <a:pt x="556768" y="16510"/>
                </a:lnTo>
                <a:lnTo>
                  <a:pt x="557911" y="13970"/>
                </a:lnTo>
                <a:lnTo>
                  <a:pt x="554977" y="16510"/>
                </a:lnTo>
                <a:lnTo>
                  <a:pt x="554240" y="15240"/>
                </a:lnTo>
                <a:lnTo>
                  <a:pt x="554736" y="12700"/>
                </a:lnTo>
                <a:lnTo>
                  <a:pt x="555218" y="12700"/>
                </a:lnTo>
                <a:lnTo>
                  <a:pt x="555955" y="11430"/>
                </a:lnTo>
                <a:lnTo>
                  <a:pt x="552780" y="11430"/>
                </a:lnTo>
                <a:lnTo>
                  <a:pt x="554659" y="17526"/>
                </a:lnTo>
                <a:lnTo>
                  <a:pt x="554532" y="19875"/>
                </a:lnTo>
                <a:lnTo>
                  <a:pt x="554482" y="20320"/>
                </a:lnTo>
                <a:lnTo>
                  <a:pt x="550811" y="22860"/>
                </a:lnTo>
                <a:lnTo>
                  <a:pt x="551497" y="20320"/>
                </a:lnTo>
                <a:lnTo>
                  <a:pt x="552526" y="16510"/>
                </a:lnTo>
                <a:lnTo>
                  <a:pt x="550811" y="13970"/>
                </a:lnTo>
                <a:lnTo>
                  <a:pt x="548614" y="15240"/>
                </a:lnTo>
                <a:lnTo>
                  <a:pt x="547382" y="20320"/>
                </a:lnTo>
                <a:lnTo>
                  <a:pt x="544944" y="20320"/>
                </a:lnTo>
                <a:lnTo>
                  <a:pt x="545185" y="19050"/>
                </a:lnTo>
                <a:lnTo>
                  <a:pt x="543229" y="22860"/>
                </a:lnTo>
                <a:lnTo>
                  <a:pt x="538797" y="20777"/>
                </a:lnTo>
                <a:lnTo>
                  <a:pt x="538797" y="95275"/>
                </a:lnTo>
                <a:lnTo>
                  <a:pt x="536613" y="97790"/>
                </a:lnTo>
                <a:lnTo>
                  <a:pt x="536371" y="96951"/>
                </a:lnTo>
                <a:lnTo>
                  <a:pt x="536371" y="106680"/>
                </a:lnTo>
                <a:lnTo>
                  <a:pt x="532701" y="105410"/>
                </a:lnTo>
                <a:lnTo>
                  <a:pt x="532942" y="102870"/>
                </a:lnTo>
                <a:lnTo>
                  <a:pt x="536371" y="106680"/>
                </a:lnTo>
                <a:lnTo>
                  <a:pt x="536371" y="96951"/>
                </a:lnTo>
                <a:lnTo>
                  <a:pt x="535152" y="92710"/>
                </a:lnTo>
                <a:lnTo>
                  <a:pt x="538772" y="95211"/>
                </a:lnTo>
                <a:lnTo>
                  <a:pt x="538797" y="20777"/>
                </a:lnTo>
                <a:lnTo>
                  <a:pt x="537845" y="20320"/>
                </a:lnTo>
                <a:lnTo>
                  <a:pt x="536194" y="25654"/>
                </a:lnTo>
                <a:lnTo>
                  <a:pt x="536181" y="26162"/>
                </a:lnTo>
                <a:lnTo>
                  <a:pt x="536371" y="26670"/>
                </a:lnTo>
                <a:lnTo>
                  <a:pt x="536867" y="30480"/>
                </a:lnTo>
                <a:lnTo>
                  <a:pt x="537108" y="33020"/>
                </a:lnTo>
                <a:lnTo>
                  <a:pt x="535876" y="33020"/>
                </a:lnTo>
                <a:lnTo>
                  <a:pt x="535393" y="36830"/>
                </a:lnTo>
                <a:lnTo>
                  <a:pt x="534174" y="33020"/>
                </a:lnTo>
                <a:lnTo>
                  <a:pt x="534898" y="33020"/>
                </a:lnTo>
                <a:lnTo>
                  <a:pt x="534657" y="31750"/>
                </a:lnTo>
                <a:lnTo>
                  <a:pt x="534898" y="30480"/>
                </a:lnTo>
                <a:lnTo>
                  <a:pt x="533920" y="31750"/>
                </a:lnTo>
                <a:lnTo>
                  <a:pt x="532828" y="29210"/>
                </a:lnTo>
                <a:lnTo>
                  <a:pt x="532257" y="27889"/>
                </a:lnTo>
                <a:lnTo>
                  <a:pt x="531825" y="28829"/>
                </a:lnTo>
                <a:lnTo>
                  <a:pt x="531736" y="29019"/>
                </a:lnTo>
                <a:lnTo>
                  <a:pt x="530009" y="33020"/>
                </a:lnTo>
                <a:lnTo>
                  <a:pt x="527558" y="31750"/>
                </a:lnTo>
                <a:lnTo>
                  <a:pt x="527558" y="196850"/>
                </a:lnTo>
                <a:lnTo>
                  <a:pt x="527558" y="200660"/>
                </a:lnTo>
                <a:lnTo>
                  <a:pt x="525360" y="200660"/>
                </a:lnTo>
                <a:lnTo>
                  <a:pt x="525106" y="200342"/>
                </a:lnTo>
                <a:lnTo>
                  <a:pt x="525106" y="344170"/>
                </a:lnTo>
                <a:lnTo>
                  <a:pt x="524865" y="346710"/>
                </a:lnTo>
                <a:lnTo>
                  <a:pt x="523392" y="349250"/>
                </a:lnTo>
                <a:lnTo>
                  <a:pt x="521931" y="348500"/>
                </a:lnTo>
                <a:lnTo>
                  <a:pt x="521931" y="350520"/>
                </a:lnTo>
                <a:lnTo>
                  <a:pt x="516293" y="351790"/>
                </a:lnTo>
                <a:lnTo>
                  <a:pt x="517283" y="349250"/>
                </a:lnTo>
                <a:lnTo>
                  <a:pt x="518134" y="347980"/>
                </a:lnTo>
                <a:lnTo>
                  <a:pt x="518985" y="346710"/>
                </a:lnTo>
                <a:lnTo>
                  <a:pt x="519480" y="349250"/>
                </a:lnTo>
                <a:lnTo>
                  <a:pt x="521677" y="349250"/>
                </a:lnTo>
                <a:lnTo>
                  <a:pt x="521931" y="350520"/>
                </a:lnTo>
                <a:lnTo>
                  <a:pt x="521931" y="348500"/>
                </a:lnTo>
                <a:lnTo>
                  <a:pt x="520954" y="347980"/>
                </a:lnTo>
                <a:lnTo>
                  <a:pt x="521119" y="346710"/>
                </a:lnTo>
                <a:lnTo>
                  <a:pt x="521436" y="344170"/>
                </a:lnTo>
                <a:lnTo>
                  <a:pt x="525106" y="344170"/>
                </a:lnTo>
                <a:lnTo>
                  <a:pt x="525106" y="200342"/>
                </a:lnTo>
                <a:lnTo>
                  <a:pt x="524383" y="199390"/>
                </a:lnTo>
                <a:lnTo>
                  <a:pt x="524865" y="196850"/>
                </a:lnTo>
                <a:lnTo>
                  <a:pt x="527558" y="196850"/>
                </a:lnTo>
                <a:lnTo>
                  <a:pt x="527558" y="31750"/>
                </a:lnTo>
                <a:lnTo>
                  <a:pt x="525843" y="26670"/>
                </a:lnTo>
                <a:lnTo>
                  <a:pt x="531736" y="29019"/>
                </a:lnTo>
                <a:lnTo>
                  <a:pt x="531774" y="28778"/>
                </a:lnTo>
                <a:lnTo>
                  <a:pt x="529602" y="26670"/>
                </a:lnTo>
                <a:lnTo>
                  <a:pt x="528294" y="25400"/>
                </a:lnTo>
                <a:lnTo>
                  <a:pt x="531964" y="26670"/>
                </a:lnTo>
                <a:lnTo>
                  <a:pt x="531469" y="25400"/>
                </a:lnTo>
                <a:lnTo>
                  <a:pt x="530491" y="22860"/>
                </a:lnTo>
                <a:lnTo>
                  <a:pt x="530987" y="22860"/>
                </a:lnTo>
                <a:lnTo>
                  <a:pt x="531406" y="21793"/>
                </a:lnTo>
                <a:lnTo>
                  <a:pt x="531380" y="21323"/>
                </a:lnTo>
                <a:lnTo>
                  <a:pt x="530009" y="17780"/>
                </a:lnTo>
                <a:lnTo>
                  <a:pt x="525106" y="17780"/>
                </a:lnTo>
                <a:lnTo>
                  <a:pt x="525602" y="21590"/>
                </a:lnTo>
                <a:lnTo>
                  <a:pt x="524129" y="21590"/>
                </a:lnTo>
                <a:lnTo>
                  <a:pt x="524129" y="274320"/>
                </a:lnTo>
                <a:lnTo>
                  <a:pt x="520700" y="274320"/>
                </a:lnTo>
                <a:lnTo>
                  <a:pt x="520827" y="273050"/>
                </a:lnTo>
                <a:lnTo>
                  <a:pt x="520954" y="271780"/>
                </a:lnTo>
                <a:lnTo>
                  <a:pt x="524129" y="274320"/>
                </a:lnTo>
                <a:lnTo>
                  <a:pt x="524129" y="21590"/>
                </a:lnTo>
                <a:lnTo>
                  <a:pt x="520954" y="21590"/>
                </a:lnTo>
                <a:lnTo>
                  <a:pt x="520700" y="24130"/>
                </a:lnTo>
                <a:lnTo>
                  <a:pt x="522414" y="25400"/>
                </a:lnTo>
                <a:lnTo>
                  <a:pt x="522173" y="27940"/>
                </a:lnTo>
                <a:lnTo>
                  <a:pt x="519976" y="31750"/>
                </a:lnTo>
                <a:lnTo>
                  <a:pt x="519976" y="212090"/>
                </a:lnTo>
                <a:lnTo>
                  <a:pt x="519722" y="213360"/>
                </a:lnTo>
                <a:lnTo>
                  <a:pt x="518744" y="213829"/>
                </a:lnTo>
                <a:lnTo>
                  <a:pt x="518744" y="232410"/>
                </a:lnTo>
                <a:lnTo>
                  <a:pt x="518007" y="234950"/>
                </a:lnTo>
                <a:lnTo>
                  <a:pt x="516293" y="236220"/>
                </a:lnTo>
                <a:lnTo>
                  <a:pt x="516293" y="234950"/>
                </a:lnTo>
                <a:lnTo>
                  <a:pt x="515073" y="234048"/>
                </a:lnTo>
                <a:lnTo>
                  <a:pt x="515073" y="236220"/>
                </a:lnTo>
                <a:lnTo>
                  <a:pt x="513854" y="237490"/>
                </a:lnTo>
                <a:lnTo>
                  <a:pt x="512140" y="237490"/>
                </a:lnTo>
                <a:lnTo>
                  <a:pt x="511644" y="236220"/>
                </a:lnTo>
                <a:lnTo>
                  <a:pt x="511162" y="236220"/>
                </a:lnTo>
                <a:lnTo>
                  <a:pt x="510908" y="234950"/>
                </a:lnTo>
                <a:lnTo>
                  <a:pt x="515073" y="236220"/>
                </a:lnTo>
                <a:lnTo>
                  <a:pt x="515073" y="234048"/>
                </a:lnTo>
                <a:lnTo>
                  <a:pt x="514578" y="233680"/>
                </a:lnTo>
                <a:lnTo>
                  <a:pt x="514832" y="232410"/>
                </a:lnTo>
                <a:lnTo>
                  <a:pt x="518744" y="232410"/>
                </a:lnTo>
                <a:lnTo>
                  <a:pt x="518744" y="213829"/>
                </a:lnTo>
                <a:lnTo>
                  <a:pt x="517029" y="214630"/>
                </a:lnTo>
                <a:lnTo>
                  <a:pt x="516915" y="213360"/>
                </a:lnTo>
                <a:lnTo>
                  <a:pt x="516788" y="212090"/>
                </a:lnTo>
                <a:lnTo>
                  <a:pt x="518007" y="209550"/>
                </a:lnTo>
                <a:lnTo>
                  <a:pt x="519480" y="210820"/>
                </a:lnTo>
                <a:lnTo>
                  <a:pt x="519976" y="212090"/>
                </a:lnTo>
                <a:lnTo>
                  <a:pt x="519976" y="31750"/>
                </a:lnTo>
                <a:lnTo>
                  <a:pt x="519722" y="31381"/>
                </a:lnTo>
                <a:lnTo>
                  <a:pt x="519722" y="33020"/>
                </a:lnTo>
                <a:lnTo>
                  <a:pt x="517766" y="35560"/>
                </a:lnTo>
                <a:lnTo>
                  <a:pt x="516293" y="30480"/>
                </a:lnTo>
                <a:lnTo>
                  <a:pt x="519722" y="33020"/>
                </a:lnTo>
                <a:lnTo>
                  <a:pt x="519722" y="31381"/>
                </a:lnTo>
                <a:lnTo>
                  <a:pt x="519112" y="30480"/>
                </a:lnTo>
                <a:lnTo>
                  <a:pt x="516547" y="26670"/>
                </a:lnTo>
                <a:lnTo>
                  <a:pt x="515569" y="25400"/>
                </a:lnTo>
                <a:lnTo>
                  <a:pt x="513854" y="22974"/>
                </a:lnTo>
                <a:lnTo>
                  <a:pt x="513854" y="163830"/>
                </a:lnTo>
                <a:lnTo>
                  <a:pt x="513854" y="166370"/>
                </a:lnTo>
                <a:lnTo>
                  <a:pt x="510667" y="166370"/>
                </a:lnTo>
                <a:lnTo>
                  <a:pt x="511162" y="163830"/>
                </a:lnTo>
                <a:lnTo>
                  <a:pt x="513854" y="163830"/>
                </a:lnTo>
                <a:lnTo>
                  <a:pt x="513854" y="22974"/>
                </a:lnTo>
                <a:lnTo>
                  <a:pt x="512876" y="21590"/>
                </a:lnTo>
                <a:lnTo>
                  <a:pt x="514172" y="21590"/>
                </a:lnTo>
                <a:lnTo>
                  <a:pt x="513283" y="20320"/>
                </a:lnTo>
                <a:lnTo>
                  <a:pt x="512381" y="19050"/>
                </a:lnTo>
                <a:lnTo>
                  <a:pt x="516547" y="21590"/>
                </a:lnTo>
                <a:lnTo>
                  <a:pt x="514832" y="19050"/>
                </a:lnTo>
                <a:lnTo>
                  <a:pt x="513969" y="17780"/>
                </a:lnTo>
                <a:lnTo>
                  <a:pt x="514337" y="17780"/>
                </a:lnTo>
                <a:lnTo>
                  <a:pt x="513753" y="17272"/>
                </a:lnTo>
                <a:lnTo>
                  <a:pt x="513803" y="17526"/>
                </a:lnTo>
                <a:lnTo>
                  <a:pt x="513461" y="17018"/>
                </a:lnTo>
                <a:lnTo>
                  <a:pt x="512876" y="16510"/>
                </a:lnTo>
                <a:lnTo>
                  <a:pt x="512140" y="15875"/>
                </a:lnTo>
                <a:lnTo>
                  <a:pt x="512140" y="30480"/>
                </a:lnTo>
                <a:lnTo>
                  <a:pt x="512140" y="33020"/>
                </a:lnTo>
                <a:lnTo>
                  <a:pt x="511886" y="33020"/>
                </a:lnTo>
                <a:lnTo>
                  <a:pt x="510908" y="31750"/>
                </a:lnTo>
                <a:lnTo>
                  <a:pt x="510857" y="30200"/>
                </a:lnTo>
                <a:lnTo>
                  <a:pt x="510730" y="29527"/>
                </a:lnTo>
                <a:lnTo>
                  <a:pt x="510717" y="29298"/>
                </a:lnTo>
                <a:lnTo>
                  <a:pt x="511644" y="30480"/>
                </a:lnTo>
                <a:lnTo>
                  <a:pt x="511886" y="30480"/>
                </a:lnTo>
                <a:lnTo>
                  <a:pt x="511822" y="30200"/>
                </a:lnTo>
                <a:lnTo>
                  <a:pt x="510717" y="29260"/>
                </a:lnTo>
                <a:lnTo>
                  <a:pt x="510667" y="26682"/>
                </a:lnTo>
                <a:lnTo>
                  <a:pt x="510971" y="26987"/>
                </a:lnTo>
                <a:lnTo>
                  <a:pt x="510908" y="26670"/>
                </a:lnTo>
                <a:lnTo>
                  <a:pt x="510667" y="26670"/>
                </a:lnTo>
                <a:lnTo>
                  <a:pt x="510667" y="26162"/>
                </a:lnTo>
                <a:lnTo>
                  <a:pt x="510565" y="25654"/>
                </a:lnTo>
                <a:lnTo>
                  <a:pt x="510667" y="25819"/>
                </a:lnTo>
                <a:lnTo>
                  <a:pt x="510667" y="25400"/>
                </a:lnTo>
                <a:lnTo>
                  <a:pt x="510425" y="25400"/>
                </a:lnTo>
                <a:lnTo>
                  <a:pt x="510425" y="236220"/>
                </a:lnTo>
                <a:lnTo>
                  <a:pt x="510425" y="237490"/>
                </a:lnTo>
                <a:lnTo>
                  <a:pt x="508711" y="237490"/>
                </a:lnTo>
                <a:lnTo>
                  <a:pt x="508711" y="236220"/>
                </a:lnTo>
                <a:lnTo>
                  <a:pt x="510425" y="236220"/>
                </a:lnTo>
                <a:lnTo>
                  <a:pt x="510425" y="25400"/>
                </a:lnTo>
                <a:lnTo>
                  <a:pt x="510184" y="24993"/>
                </a:lnTo>
                <a:lnTo>
                  <a:pt x="510184" y="25654"/>
                </a:lnTo>
                <a:lnTo>
                  <a:pt x="510184" y="26670"/>
                </a:lnTo>
                <a:lnTo>
                  <a:pt x="510184" y="27940"/>
                </a:lnTo>
                <a:lnTo>
                  <a:pt x="509689" y="27940"/>
                </a:lnTo>
                <a:lnTo>
                  <a:pt x="509689" y="30480"/>
                </a:lnTo>
                <a:lnTo>
                  <a:pt x="509447" y="31750"/>
                </a:lnTo>
                <a:lnTo>
                  <a:pt x="508952" y="33020"/>
                </a:lnTo>
                <a:lnTo>
                  <a:pt x="508469" y="30480"/>
                </a:lnTo>
                <a:lnTo>
                  <a:pt x="507974" y="31750"/>
                </a:lnTo>
                <a:lnTo>
                  <a:pt x="507974" y="30480"/>
                </a:lnTo>
                <a:lnTo>
                  <a:pt x="508469" y="30480"/>
                </a:lnTo>
                <a:lnTo>
                  <a:pt x="509193" y="30480"/>
                </a:lnTo>
                <a:lnTo>
                  <a:pt x="508952" y="29210"/>
                </a:lnTo>
                <a:lnTo>
                  <a:pt x="508215" y="29210"/>
                </a:lnTo>
                <a:lnTo>
                  <a:pt x="508215" y="27940"/>
                </a:lnTo>
                <a:lnTo>
                  <a:pt x="508469" y="27940"/>
                </a:lnTo>
                <a:lnTo>
                  <a:pt x="508469" y="26670"/>
                </a:lnTo>
                <a:lnTo>
                  <a:pt x="508711" y="26670"/>
                </a:lnTo>
                <a:lnTo>
                  <a:pt x="508711" y="27940"/>
                </a:lnTo>
                <a:lnTo>
                  <a:pt x="508952" y="27940"/>
                </a:lnTo>
                <a:lnTo>
                  <a:pt x="508952" y="29210"/>
                </a:lnTo>
                <a:lnTo>
                  <a:pt x="509447" y="29210"/>
                </a:lnTo>
                <a:lnTo>
                  <a:pt x="509447" y="26670"/>
                </a:lnTo>
                <a:lnTo>
                  <a:pt x="509193" y="26670"/>
                </a:lnTo>
                <a:lnTo>
                  <a:pt x="508215" y="25400"/>
                </a:lnTo>
                <a:lnTo>
                  <a:pt x="508215" y="26670"/>
                </a:lnTo>
                <a:lnTo>
                  <a:pt x="507974" y="26670"/>
                </a:lnTo>
                <a:lnTo>
                  <a:pt x="507479" y="27940"/>
                </a:lnTo>
                <a:lnTo>
                  <a:pt x="506501" y="27216"/>
                </a:lnTo>
                <a:lnTo>
                  <a:pt x="506501" y="29210"/>
                </a:lnTo>
                <a:lnTo>
                  <a:pt x="506260" y="29210"/>
                </a:lnTo>
                <a:lnTo>
                  <a:pt x="506183" y="28778"/>
                </a:lnTo>
                <a:lnTo>
                  <a:pt x="506501" y="29210"/>
                </a:lnTo>
                <a:lnTo>
                  <a:pt x="506501" y="27216"/>
                </a:lnTo>
                <a:lnTo>
                  <a:pt x="505777" y="26670"/>
                </a:lnTo>
                <a:lnTo>
                  <a:pt x="505040" y="24130"/>
                </a:lnTo>
                <a:lnTo>
                  <a:pt x="504545" y="23622"/>
                </a:lnTo>
                <a:lnTo>
                  <a:pt x="504545" y="298450"/>
                </a:lnTo>
                <a:lnTo>
                  <a:pt x="503567" y="299720"/>
                </a:lnTo>
                <a:lnTo>
                  <a:pt x="500380" y="299720"/>
                </a:lnTo>
                <a:lnTo>
                  <a:pt x="499567" y="297180"/>
                </a:lnTo>
                <a:lnTo>
                  <a:pt x="499160" y="295910"/>
                </a:lnTo>
                <a:lnTo>
                  <a:pt x="500024" y="294640"/>
                </a:lnTo>
                <a:lnTo>
                  <a:pt x="500875" y="293370"/>
                </a:lnTo>
                <a:lnTo>
                  <a:pt x="503567" y="293370"/>
                </a:lnTo>
                <a:lnTo>
                  <a:pt x="504545" y="298450"/>
                </a:lnTo>
                <a:lnTo>
                  <a:pt x="504545" y="23622"/>
                </a:lnTo>
                <a:lnTo>
                  <a:pt x="503809" y="22860"/>
                </a:lnTo>
                <a:lnTo>
                  <a:pt x="503809" y="213360"/>
                </a:lnTo>
                <a:lnTo>
                  <a:pt x="499656" y="212090"/>
                </a:lnTo>
                <a:lnTo>
                  <a:pt x="500875" y="209550"/>
                </a:lnTo>
                <a:lnTo>
                  <a:pt x="502348" y="209550"/>
                </a:lnTo>
                <a:lnTo>
                  <a:pt x="502348" y="210820"/>
                </a:lnTo>
                <a:lnTo>
                  <a:pt x="503567" y="210820"/>
                </a:lnTo>
                <a:lnTo>
                  <a:pt x="503809" y="213360"/>
                </a:lnTo>
                <a:lnTo>
                  <a:pt x="503809" y="22860"/>
                </a:lnTo>
                <a:lnTo>
                  <a:pt x="503567" y="22860"/>
                </a:lnTo>
                <a:lnTo>
                  <a:pt x="503567" y="21590"/>
                </a:lnTo>
                <a:lnTo>
                  <a:pt x="504063" y="22860"/>
                </a:lnTo>
                <a:lnTo>
                  <a:pt x="503809" y="22860"/>
                </a:lnTo>
                <a:lnTo>
                  <a:pt x="506018" y="24130"/>
                </a:lnTo>
                <a:lnTo>
                  <a:pt x="507238" y="25400"/>
                </a:lnTo>
                <a:lnTo>
                  <a:pt x="508215" y="26670"/>
                </a:lnTo>
                <a:lnTo>
                  <a:pt x="508215" y="25400"/>
                </a:lnTo>
                <a:lnTo>
                  <a:pt x="506996" y="24130"/>
                </a:lnTo>
                <a:lnTo>
                  <a:pt x="509193" y="25400"/>
                </a:lnTo>
                <a:lnTo>
                  <a:pt x="510184" y="26670"/>
                </a:lnTo>
                <a:lnTo>
                  <a:pt x="508711" y="24130"/>
                </a:lnTo>
                <a:lnTo>
                  <a:pt x="510184" y="25654"/>
                </a:lnTo>
                <a:lnTo>
                  <a:pt x="510184" y="24993"/>
                </a:lnTo>
                <a:lnTo>
                  <a:pt x="509689" y="24130"/>
                </a:lnTo>
                <a:lnTo>
                  <a:pt x="508952" y="22860"/>
                </a:lnTo>
                <a:lnTo>
                  <a:pt x="509930" y="24130"/>
                </a:lnTo>
                <a:lnTo>
                  <a:pt x="510667" y="24130"/>
                </a:lnTo>
                <a:lnTo>
                  <a:pt x="511403" y="25400"/>
                </a:lnTo>
                <a:lnTo>
                  <a:pt x="511644" y="25400"/>
                </a:lnTo>
                <a:lnTo>
                  <a:pt x="511708" y="26987"/>
                </a:lnTo>
                <a:lnTo>
                  <a:pt x="511886" y="27940"/>
                </a:lnTo>
                <a:lnTo>
                  <a:pt x="510971" y="26987"/>
                </a:lnTo>
                <a:lnTo>
                  <a:pt x="511162" y="27940"/>
                </a:lnTo>
                <a:lnTo>
                  <a:pt x="511644" y="27940"/>
                </a:lnTo>
                <a:lnTo>
                  <a:pt x="511810" y="28778"/>
                </a:lnTo>
                <a:lnTo>
                  <a:pt x="511886" y="30264"/>
                </a:lnTo>
                <a:lnTo>
                  <a:pt x="512140" y="30480"/>
                </a:lnTo>
                <a:lnTo>
                  <a:pt x="512140" y="15875"/>
                </a:lnTo>
                <a:lnTo>
                  <a:pt x="511644" y="15455"/>
                </a:lnTo>
                <a:lnTo>
                  <a:pt x="511644" y="22860"/>
                </a:lnTo>
                <a:lnTo>
                  <a:pt x="511644" y="24130"/>
                </a:lnTo>
                <a:lnTo>
                  <a:pt x="510908" y="22860"/>
                </a:lnTo>
                <a:lnTo>
                  <a:pt x="511644" y="22860"/>
                </a:lnTo>
                <a:lnTo>
                  <a:pt x="511644" y="15455"/>
                </a:lnTo>
                <a:lnTo>
                  <a:pt x="509930" y="13970"/>
                </a:lnTo>
                <a:lnTo>
                  <a:pt x="508469" y="11430"/>
                </a:lnTo>
                <a:lnTo>
                  <a:pt x="508711" y="11430"/>
                </a:lnTo>
                <a:lnTo>
                  <a:pt x="506501" y="8890"/>
                </a:lnTo>
                <a:lnTo>
                  <a:pt x="509193" y="11430"/>
                </a:lnTo>
                <a:lnTo>
                  <a:pt x="508952" y="11430"/>
                </a:lnTo>
                <a:lnTo>
                  <a:pt x="509930" y="12700"/>
                </a:lnTo>
                <a:lnTo>
                  <a:pt x="510667" y="12700"/>
                </a:lnTo>
                <a:lnTo>
                  <a:pt x="509689" y="11430"/>
                </a:lnTo>
                <a:lnTo>
                  <a:pt x="512648" y="14122"/>
                </a:lnTo>
                <a:lnTo>
                  <a:pt x="512140" y="13970"/>
                </a:lnTo>
                <a:lnTo>
                  <a:pt x="513029" y="14503"/>
                </a:lnTo>
                <a:lnTo>
                  <a:pt x="512953" y="14224"/>
                </a:lnTo>
                <a:lnTo>
                  <a:pt x="512876" y="13970"/>
                </a:lnTo>
                <a:lnTo>
                  <a:pt x="510425" y="10160"/>
                </a:lnTo>
                <a:lnTo>
                  <a:pt x="512140" y="11430"/>
                </a:lnTo>
                <a:lnTo>
                  <a:pt x="516051" y="15240"/>
                </a:lnTo>
                <a:lnTo>
                  <a:pt x="512953" y="14224"/>
                </a:lnTo>
                <a:lnTo>
                  <a:pt x="513054" y="14503"/>
                </a:lnTo>
                <a:lnTo>
                  <a:pt x="516293" y="16510"/>
                </a:lnTo>
                <a:lnTo>
                  <a:pt x="514096" y="15240"/>
                </a:lnTo>
                <a:lnTo>
                  <a:pt x="516839" y="17780"/>
                </a:lnTo>
                <a:lnTo>
                  <a:pt x="516966" y="17780"/>
                </a:lnTo>
                <a:lnTo>
                  <a:pt x="517194" y="19050"/>
                </a:lnTo>
                <a:lnTo>
                  <a:pt x="520217" y="21590"/>
                </a:lnTo>
                <a:lnTo>
                  <a:pt x="520954" y="21590"/>
                </a:lnTo>
                <a:lnTo>
                  <a:pt x="521195" y="20320"/>
                </a:lnTo>
                <a:lnTo>
                  <a:pt x="519976" y="19050"/>
                </a:lnTo>
                <a:lnTo>
                  <a:pt x="521436" y="19050"/>
                </a:lnTo>
                <a:lnTo>
                  <a:pt x="519480" y="16510"/>
                </a:lnTo>
                <a:lnTo>
                  <a:pt x="518261" y="16510"/>
                </a:lnTo>
                <a:lnTo>
                  <a:pt x="517283" y="15240"/>
                </a:lnTo>
                <a:lnTo>
                  <a:pt x="516496" y="14224"/>
                </a:lnTo>
                <a:lnTo>
                  <a:pt x="516407" y="13728"/>
                </a:lnTo>
                <a:lnTo>
                  <a:pt x="516890" y="12700"/>
                </a:lnTo>
                <a:lnTo>
                  <a:pt x="523392" y="17780"/>
                </a:lnTo>
                <a:lnTo>
                  <a:pt x="523151" y="15240"/>
                </a:lnTo>
                <a:lnTo>
                  <a:pt x="520954" y="12700"/>
                </a:lnTo>
                <a:lnTo>
                  <a:pt x="518502" y="10160"/>
                </a:lnTo>
                <a:lnTo>
                  <a:pt x="517283" y="8890"/>
                </a:lnTo>
                <a:lnTo>
                  <a:pt x="516051" y="7620"/>
                </a:lnTo>
                <a:lnTo>
                  <a:pt x="519480" y="10160"/>
                </a:lnTo>
                <a:lnTo>
                  <a:pt x="523646" y="13970"/>
                </a:lnTo>
                <a:lnTo>
                  <a:pt x="525106" y="13970"/>
                </a:lnTo>
                <a:lnTo>
                  <a:pt x="524852" y="13728"/>
                </a:lnTo>
                <a:lnTo>
                  <a:pt x="527316" y="15240"/>
                </a:lnTo>
                <a:lnTo>
                  <a:pt x="523392" y="11176"/>
                </a:lnTo>
                <a:lnTo>
                  <a:pt x="523392" y="11430"/>
                </a:lnTo>
                <a:lnTo>
                  <a:pt x="522668" y="11430"/>
                </a:lnTo>
                <a:lnTo>
                  <a:pt x="522871" y="11963"/>
                </a:lnTo>
                <a:lnTo>
                  <a:pt x="518007" y="7620"/>
                </a:lnTo>
                <a:lnTo>
                  <a:pt x="521931" y="10160"/>
                </a:lnTo>
                <a:lnTo>
                  <a:pt x="523392" y="11430"/>
                </a:lnTo>
                <a:lnTo>
                  <a:pt x="523392" y="11176"/>
                </a:lnTo>
                <a:lnTo>
                  <a:pt x="521195" y="8890"/>
                </a:lnTo>
                <a:lnTo>
                  <a:pt x="521677" y="8890"/>
                </a:lnTo>
                <a:lnTo>
                  <a:pt x="525602" y="12700"/>
                </a:lnTo>
                <a:lnTo>
                  <a:pt x="526084" y="10160"/>
                </a:lnTo>
                <a:lnTo>
                  <a:pt x="525513" y="8890"/>
                </a:lnTo>
                <a:lnTo>
                  <a:pt x="524941" y="7620"/>
                </a:lnTo>
                <a:lnTo>
                  <a:pt x="524383" y="6350"/>
                </a:lnTo>
                <a:lnTo>
                  <a:pt x="524865" y="5080"/>
                </a:lnTo>
                <a:lnTo>
                  <a:pt x="525843" y="6350"/>
                </a:lnTo>
                <a:lnTo>
                  <a:pt x="527075" y="7620"/>
                </a:lnTo>
                <a:lnTo>
                  <a:pt x="528294" y="7620"/>
                </a:lnTo>
                <a:lnTo>
                  <a:pt x="527799" y="5080"/>
                </a:lnTo>
                <a:lnTo>
                  <a:pt x="531964" y="5080"/>
                </a:lnTo>
                <a:lnTo>
                  <a:pt x="535635" y="6350"/>
                </a:lnTo>
                <a:lnTo>
                  <a:pt x="533844" y="3810"/>
                </a:lnTo>
                <a:lnTo>
                  <a:pt x="532942" y="2540"/>
                </a:lnTo>
                <a:lnTo>
                  <a:pt x="531964" y="0"/>
                </a:lnTo>
                <a:lnTo>
                  <a:pt x="524865" y="0"/>
                </a:lnTo>
                <a:lnTo>
                  <a:pt x="524865" y="1270"/>
                </a:lnTo>
                <a:lnTo>
                  <a:pt x="524383" y="2540"/>
                </a:lnTo>
                <a:lnTo>
                  <a:pt x="523151" y="1270"/>
                </a:lnTo>
                <a:lnTo>
                  <a:pt x="524865" y="1270"/>
                </a:lnTo>
                <a:lnTo>
                  <a:pt x="524865" y="0"/>
                </a:lnTo>
                <a:lnTo>
                  <a:pt x="522414" y="0"/>
                </a:lnTo>
                <a:lnTo>
                  <a:pt x="522668" y="635"/>
                </a:lnTo>
                <a:lnTo>
                  <a:pt x="522173" y="0"/>
                </a:lnTo>
                <a:lnTo>
                  <a:pt x="503085" y="0"/>
                </a:lnTo>
                <a:lnTo>
                  <a:pt x="503085" y="33020"/>
                </a:lnTo>
                <a:lnTo>
                  <a:pt x="502831" y="34290"/>
                </a:lnTo>
                <a:lnTo>
                  <a:pt x="502348" y="34290"/>
                </a:lnTo>
                <a:lnTo>
                  <a:pt x="502348" y="33020"/>
                </a:lnTo>
                <a:lnTo>
                  <a:pt x="503085" y="33020"/>
                </a:lnTo>
                <a:lnTo>
                  <a:pt x="503085" y="0"/>
                </a:lnTo>
                <a:lnTo>
                  <a:pt x="501853" y="0"/>
                </a:lnTo>
                <a:lnTo>
                  <a:pt x="501853" y="34290"/>
                </a:lnTo>
                <a:lnTo>
                  <a:pt x="501370" y="35560"/>
                </a:lnTo>
                <a:lnTo>
                  <a:pt x="501611" y="34290"/>
                </a:lnTo>
                <a:lnTo>
                  <a:pt x="501853" y="34290"/>
                </a:lnTo>
                <a:lnTo>
                  <a:pt x="501853" y="0"/>
                </a:lnTo>
                <a:lnTo>
                  <a:pt x="500138" y="0"/>
                </a:lnTo>
                <a:lnTo>
                  <a:pt x="500138" y="184150"/>
                </a:lnTo>
                <a:lnTo>
                  <a:pt x="499897" y="186690"/>
                </a:lnTo>
                <a:lnTo>
                  <a:pt x="497205" y="184150"/>
                </a:lnTo>
                <a:lnTo>
                  <a:pt x="496709" y="184150"/>
                </a:lnTo>
                <a:lnTo>
                  <a:pt x="496963" y="181610"/>
                </a:lnTo>
                <a:lnTo>
                  <a:pt x="499656" y="184150"/>
                </a:lnTo>
                <a:lnTo>
                  <a:pt x="500138" y="184150"/>
                </a:lnTo>
                <a:lnTo>
                  <a:pt x="500138" y="0"/>
                </a:lnTo>
                <a:lnTo>
                  <a:pt x="498424" y="0"/>
                </a:lnTo>
                <a:lnTo>
                  <a:pt x="498424" y="39370"/>
                </a:lnTo>
                <a:lnTo>
                  <a:pt x="498424" y="118110"/>
                </a:lnTo>
                <a:lnTo>
                  <a:pt x="496227" y="116979"/>
                </a:lnTo>
                <a:lnTo>
                  <a:pt x="496227" y="181610"/>
                </a:lnTo>
                <a:lnTo>
                  <a:pt x="493280" y="179070"/>
                </a:lnTo>
                <a:lnTo>
                  <a:pt x="493039" y="180098"/>
                </a:lnTo>
                <a:lnTo>
                  <a:pt x="493039" y="199390"/>
                </a:lnTo>
                <a:lnTo>
                  <a:pt x="491324" y="203200"/>
                </a:lnTo>
                <a:lnTo>
                  <a:pt x="483247" y="203200"/>
                </a:lnTo>
                <a:lnTo>
                  <a:pt x="486181" y="209550"/>
                </a:lnTo>
                <a:lnTo>
                  <a:pt x="481063" y="207010"/>
                </a:lnTo>
                <a:lnTo>
                  <a:pt x="482092" y="201930"/>
                </a:lnTo>
                <a:lnTo>
                  <a:pt x="486879" y="199390"/>
                </a:lnTo>
                <a:lnTo>
                  <a:pt x="493039" y="199390"/>
                </a:lnTo>
                <a:lnTo>
                  <a:pt x="493039" y="180098"/>
                </a:lnTo>
                <a:lnTo>
                  <a:pt x="490588" y="190500"/>
                </a:lnTo>
                <a:lnTo>
                  <a:pt x="487895" y="194310"/>
                </a:lnTo>
                <a:lnTo>
                  <a:pt x="488556" y="189230"/>
                </a:lnTo>
                <a:lnTo>
                  <a:pt x="489369" y="182880"/>
                </a:lnTo>
                <a:lnTo>
                  <a:pt x="490016" y="177800"/>
                </a:lnTo>
                <a:lnTo>
                  <a:pt x="490347" y="175260"/>
                </a:lnTo>
                <a:lnTo>
                  <a:pt x="493280" y="179070"/>
                </a:lnTo>
                <a:lnTo>
                  <a:pt x="495973" y="175260"/>
                </a:lnTo>
                <a:lnTo>
                  <a:pt x="496227" y="181610"/>
                </a:lnTo>
                <a:lnTo>
                  <a:pt x="496227" y="116979"/>
                </a:lnTo>
                <a:lnTo>
                  <a:pt x="495973" y="116840"/>
                </a:lnTo>
                <a:lnTo>
                  <a:pt x="491070" y="114300"/>
                </a:lnTo>
                <a:lnTo>
                  <a:pt x="489521" y="113030"/>
                </a:lnTo>
                <a:lnTo>
                  <a:pt x="486676" y="110693"/>
                </a:lnTo>
                <a:lnTo>
                  <a:pt x="486676" y="124460"/>
                </a:lnTo>
                <a:lnTo>
                  <a:pt x="484720" y="124460"/>
                </a:lnTo>
                <a:lnTo>
                  <a:pt x="485457" y="127000"/>
                </a:lnTo>
                <a:lnTo>
                  <a:pt x="482269" y="127000"/>
                </a:lnTo>
                <a:lnTo>
                  <a:pt x="481050" y="123190"/>
                </a:lnTo>
                <a:lnTo>
                  <a:pt x="482765" y="121920"/>
                </a:lnTo>
                <a:lnTo>
                  <a:pt x="484225" y="121920"/>
                </a:lnTo>
                <a:lnTo>
                  <a:pt x="484479" y="123190"/>
                </a:lnTo>
                <a:lnTo>
                  <a:pt x="486181" y="123190"/>
                </a:lnTo>
                <a:lnTo>
                  <a:pt x="486676" y="124460"/>
                </a:lnTo>
                <a:lnTo>
                  <a:pt x="486676" y="110693"/>
                </a:lnTo>
                <a:lnTo>
                  <a:pt x="484898" y="109220"/>
                </a:lnTo>
                <a:lnTo>
                  <a:pt x="480110" y="101600"/>
                </a:lnTo>
                <a:lnTo>
                  <a:pt x="477862" y="97180"/>
                </a:lnTo>
                <a:lnTo>
                  <a:pt x="477862" y="231140"/>
                </a:lnTo>
                <a:lnTo>
                  <a:pt x="477862" y="250190"/>
                </a:lnTo>
                <a:lnTo>
                  <a:pt x="473456" y="248920"/>
                </a:lnTo>
                <a:lnTo>
                  <a:pt x="474433" y="246380"/>
                </a:lnTo>
                <a:lnTo>
                  <a:pt x="477862" y="250190"/>
                </a:lnTo>
                <a:lnTo>
                  <a:pt x="477862" y="231140"/>
                </a:lnTo>
                <a:lnTo>
                  <a:pt x="472236" y="231140"/>
                </a:lnTo>
                <a:lnTo>
                  <a:pt x="473456" y="226060"/>
                </a:lnTo>
                <a:lnTo>
                  <a:pt x="476885" y="226060"/>
                </a:lnTo>
                <a:lnTo>
                  <a:pt x="477862" y="231140"/>
                </a:lnTo>
                <a:lnTo>
                  <a:pt x="477862" y="97180"/>
                </a:lnTo>
                <a:lnTo>
                  <a:pt x="477532" y="96520"/>
                </a:lnTo>
                <a:lnTo>
                  <a:pt x="476897" y="95275"/>
                </a:lnTo>
                <a:lnTo>
                  <a:pt x="481774" y="90170"/>
                </a:lnTo>
                <a:lnTo>
                  <a:pt x="491820" y="92710"/>
                </a:lnTo>
                <a:lnTo>
                  <a:pt x="492302" y="99060"/>
                </a:lnTo>
                <a:lnTo>
                  <a:pt x="491578" y="100330"/>
                </a:lnTo>
                <a:lnTo>
                  <a:pt x="489610" y="100330"/>
                </a:lnTo>
                <a:lnTo>
                  <a:pt x="487895" y="101600"/>
                </a:lnTo>
                <a:lnTo>
                  <a:pt x="487413" y="105410"/>
                </a:lnTo>
                <a:lnTo>
                  <a:pt x="489610" y="106680"/>
                </a:lnTo>
                <a:lnTo>
                  <a:pt x="490588" y="109220"/>
                </a:lnTo>
                <a:lnTo>
                  <a:pt x="493776" y="109220"/>
                </a:lnTo>
                <a:lnTo>
                  <a:pt x="494753" y="107950"/>
                </a:lnTo>
                <a:lnTo>
                  <a:pt x="497446" y="107950"/>
                </a:lnTo>
                <a:lnTo>
                  <a:pt x="493039" y="111760"/>
                </a:lnTo>
                <a:lnTo>
                  <a:pt x="496963" y="114300"/>
                </a:lnTo>
                <a:lnTo>
                  <a:pt x="498424" y="118110"/>
                </a:lnTo>
                <a:lnTo>
                  <a:pt x="498424" y="39370"/>
                </a:lnTo>
                <a:lnTo>
                  <a:pt x="497941" y="39370"/>
                </a:lnTo>
                <a:lnTo>
                  <a:pt x="497205" y="41910"/>
                </a:lnTo>
                <a:lnTo>
                  <a:pt x="496963" y="41910"/>
                </a:lnTo>
                <a:lnTo>
                  <a:pt x="497446" y="39370"/>
                </a:lnTo>
                <a:lnTo>
                  <a:pt x="497687" y="39370"/>
                </a:lnTo>
                <a:lnTo>
                  <a:pt x="497687" y="38100"/>
                </a:lnTo>
                <a:lnTo>
                  <a:pt x="497941" y="38100"/>
                </a:lnTo>
                <a:lnTo>
                  <a:pt x="498424" y="39370"/>
                </a:lnTo>
                <a:lnTo>
                  <a:pt x="498424" y="0"/>
                </a:lnTo>
                <a:lnTo>
                  <a:pt x="496709" y="0"/>
                </a:lnTo>
                <a:lnTo>
                  <a:pt x="496709" y="34290"/>
                </a:lnTo>
                <a:lnTo>
                  <a:pt x="496227" y="34290"/>
                </a:lnTo>
                <a:lnTo>
                  <a:pt x="495249" y="33020"/>
                </a:lnTo>
                <a:lnTo>
                  <a:pt x="495731" y="33020"/>
                </a:lnTo>
                <a:lnTo>
                  <a:pt x="496709" y="34290"/>
                </a:lnTo>
                <a:lnTo>
                  <a:pt x="496709" y="0"/>
                </a:lnTo>
                <a:lnTo>
                  <a:pt x="493280" y="0"/>
                </a:lnTo>
                <a:lnTo>
                  <a:pt x="493280" y="38100"/>
                </a:lnTo>
                <a:lnTo>
                  <a:pt x="488391" y="43180"/>
                </a:lnTo>
                <a:lnTo>
                  <a:pt x="487413" y="43180"/>
                </a:lnTo>
                <a:lnTo>
                  <a:pt x="490258" y="39700"/>
                </a:lnTo>
                <a:lnTo>
                  <a:pt x="488632" y="40640"/>
                </a:lnTo>
                <a:lnTo>
                  <a:pt x="486435" y="43180"/>
                </a:lnTo>
                <a:lnTo>
                  <a:pt x="483006" y="46736"/>
                </a:lnTo>
                <a:lnTo>
                  <a:pt x="483006" y="77470"/>
                </a:lnTo>
                <a:lnTo>
                  <a:pt x="479336" y="76200"/>
                </a:lnTo>
                <a:lnTo>
                  <a:pt x="479577" y="73660"/>
                </a:lnTo>
                <a:lnTo>
                  <a:pt x="483006" y="77470"/>
                </a:lnTo>
                <a:lnTo>
                  <a:pt x="483006" y="46736"/>
                </a:lnTo>
                <a:lnTo>
                  <a:pt x="482803" y="46939"/>
                </a:lnTo>
                <a:lnTo>
                  <a:pt x="483743" y="45720"/>
                </a:lnTo>
                <a:lnTo>
                  <a:pt x="484479" y="44450"/>
                </a:lnTo>
                <a:lnTo>
                  <a:pt x="482269" y="46977"/>
                </a:lnTo>
                <a:lnTo>
                  <a:pt x="481050" y="48260"/>
                </a:lnTo>
                <a:lnTo>
                  <a:pt x="480555" y="48260"/>
                </a:lnTo>
                <a:lnTo>
                  <a:pt x="481774" y="46990"/>
                </a:lnTo>
                <a:lnTo>
                  <a:pt x="482765" y="45720"/>
                </a:lnTo>
                <a:lnTo>
                  <a:pt x="484962" y="43294"/>
                </a:lnTo>
                <a:lnTo>
                  <a:pt x="483743" y="44450"/>
                </a:lnTo>
                <a:lnTo>
                  <a:pt x="482917" y="45516"/>
                </a:lnTo>
                <a:lnTo>
                  <a:pt x="486664" y="40386"/>
                </a:lnTo>
                <a:lnTo>
                  <a:pt x="477126" y="48260"/>
                </a:lnTo>
                <a:lnTo>
                  <a:pt x="480072" y="45720"/>
                </a:lnTo>
                <a:lnTo>
                  <a:pt x="482866" y="43294"/>
                </a:lnTo>
                <a:lnTo>
                  <a:pt x="486676" y="39370"/>
                </a:lnTo>
                <a:lnTo>
                  <a:pt x="489864" y="36830"/>
                </a:lnTo>
                <a:lnTo>
                  <a:pt x="490105" y="36830"/>
                </a:lnTo>
                <a:lnTo>
                  <a:pt x="490588" y="35560"/>
                </a:lnTo>
                <a:lnTo>
                  <a:pt x="491324" y="35560"/>
                </a:lnTo>
                <a:lnTo>
                  <a:pt x="492061" y="36830"/>
                </a:lnTo>
                <a:lnTo>
                  <a:pt x="492556" y="36830"/>
                </a:lnTo>
                <a:lnTo>
                  <a:pt x="491985" y="37668"/>
                </a:lnTo>
                <a:lnTo>
                  <a:pt x="492798" y="36830"/>
                </a:lnTo>
                <a:lnTo>
                  <a:pt x="492798" y="38100"/>
                </a:lnTo>
                <a:lnTo>
                  <a:pt x="493280" y="38100"/>
                </a:lnTo>
                <a:lnTo>
                  <a:pt x="493280" y="0"/>
                </a:lnTo>
                <a:lnTo>
                  <a:pt x="489864" y="0"/>
                </a:lnTo>
                <a:lnTo>
                  <a:pt x="489864" y="34290"/>
                </a:lnTo>
                <a:lnTo>
                  <a:pt x="487895" y="36817"/>
                </a:lnTo>
                <a:lnTo>
                  <a:pt x="485940" y="38100"/>
                </a:lnTo>
                <a:lnTo>
                  <a:pt x="485457" y="38100"/>
                </a:lnTo>
                <a:lnTo>
                  <a:pt x="488391" y="35560"/>
                </a:lnTo>
                <a:lnTo>
                  <a:pt x="487895" y="35560"/>
                </a:lnTo>
                <a:lnTo>
                  <a:pt x="486448" y="36817"/>
                </a:lnTo>
                <a:lnTo>
                  <a:pt x="487172" y="35560"/>
                </a:lnTo>
                <a:lnTo>
                  <a:pt x="488797" y="34493"/>
                </a:lnTo>
                <a:lnTo>
                  <a:pt x="488391" y="35560"/>
                </a:lnTo>
                <a:lnTo>
                  <a:pt x="489864" y="34290"/>
                </a:lnTo>
                <a:lnTo>
                  <a:pt x="489864" y="0"/>
                </a:lnTo>
                <a:lnTo>
                  <a:pt x="476643" y="0"/>
                </a:lnTo>
                <a:lnTo>
                  <a:pt x="476643" y="151130"/>
                </a:lnTo>
                <a:lnTo>
                  <a:pt x="473951" y="152400"/>
                </a:lnTo>
                <a:lnTo>
                  <a:pt x="473697" y="152400"/>
                </a:lnTo>
                <a:lnTo>
                  <a:pt x="473697" y="189230"/>
                </a:lnTo>
                <a:lnTo>
                  <a:pt x="472973" y="195580"/>
                </a:lnTo>
                <a:lnTo>
                  <a:pt x="472351" y="194310"/>
                </a:lnTo>
                <a:lnTo>
                  <a:pt x="471741" y="193040"/>
                </a:lnTo>
                <a:lnTo>
                  <a:pt x="473697" y="189230"/>
                </a:lnTo>
                <a:lnTo>
                  <a:pt x="473697" y="152400"/>
                </a:lnTo>
                <a:lnTo>
                  <a:pt x="473456" y="152400"/>
                </a:lnTo>
                <a:lnTo>
                  <a:pt x="471004" y="156210"/>
                </a:lnTo>
                <a:lnTo>
                  <a:pt x="470281" y="161290"/>
                </a:lnTo>
                <a:lnTo>
                  <a:pt x="469290" y="165100"/>
                </a:lnTo>
                <a:lnTo>
                  <a:pt x="472719" y="165100"/>
                </a:lnTo>
                <a:lnTo>
                  <a:pt x="472719" y="170180"/>
                </a:lnTo>
                <a:lnTo>
                  <a:pt x="469785" y="170180"/>
                </a:lnTo>
                <a:lnTo>
                  <a:pt x="469544" y="169570"/>
                </a:lnTo>
                <a:lnTo>
                  <a:pt x="469544" y="182880"/>
                </a:lnTo>
                <a:lnTo>
                  <a:pt x="468312" y="181470"/>
                </a:lnTo>
                <a:lnTo>
                  <a:pt x="468312" y="255270"/>
                </a:lnTo>
                <a:lnTo>
                  <a:pt x="468312" y="259080"/>
                </a:lnTo>
                <a:lnTo>
                  <a:pt x="465620" y="256933"/>
                </a:lnTo>
                <a:lnTo>
                  <a:pt x="465620" y="284480"/>
                </a:lnTo>
                <a:lnTo>
                  <a:pt x="464883" y="288290"/>
                </a:lnTo>
                <a:lnTo>
                  <a:pt x="459994" y="289560"/>
                </a:lnTo>
                <a:lnTo>
                  <a:pt x="462191" y="294640"/>
                </a:lnTo>
                <a:lnTo>
                  <a:pt x="458279" y="294640"/>
                </a:lnTo>
                <a:lnTo>
                  <a:pt x="455345" y="293370"/>
                </a:lnTo>
                <a:lnTo>
                  <a:pt x="453872" y="285750"/>
                </a:lnTo>
                <a:lnTo>
                  <a:pt x="455193" y="284480"/>
                </a:lnTo>
                <a:lnTo>
                  <a:pt x="460476" y="279400"/>
                </a:lnTo>
                <a:lnTo>
                  <a:pt x="465620" y="284480"/>
                </a:lnTo>
                <a:lnTo>
                  <a:pt x="465620" y="256933"/>
                </a:lnTo>
                <a:lnTo>
                  <a:pt x="465137" y="256540"/>
                </a:lnTo>
                <a:lnTo>
                  <a:pt x="464400" y="256540"/>
                </a:lnTo>
                <a:lnTo>
                  <a:pt x="464400" y="266700"/>
                </a:lnTo>
                <a:lnTo>
                  <a:pt x="464159" y="267970"/>
                </a:lnTo>
                <a:lnTo>
                  <a:pt x="462191" y="269240"/>
                </a:lnTo>
                <a:lnTo>
                  <a:pt x="460235" y="267970"/>
                </a:lnTo>
                <a:lnTo>
                  <a:pt x="459994" y="267970"/>
                </a:lnTo>
                <a:lnTo>
                  <a:pt x="459752" y="266700"/>
                </a:lnTo>
                <a:lnTo>
                  <a:pt x="461467" y="266700"/>
                </a:lnTo>
                <a:lnTo>
                  <a:pt x="461098" y="265430"/>
                </a:lnTo>
                <a:lnTo>
                  <a:pt x="459016" y="265430"/>
                </a:lnTo>
                <a:lnTo>
                  <a:pt x="459016" y="264160"/>
                </a:lnTo>
                <a:lnTo>
                  <a:pt x="458774" y="262890"/>
                </a:lnTo>
                <a:lnTo>
                  <a:pt x="458774" y="270510"/>
                </a:lnTo>
                <a:lnTo>
                  <a:pt x="456806" y="270510"/>
                </a:lnTo>
                <a:lnTo>
                  <a:pt x="457060" y="269240"/>
                </a:lnTo>
                <a:lnTo>
                  <a:pt x="458038" y="269240"/>
                </a:lnTo>
                <a:lnTo>
                  <a:pt x="458774" y="270510"/>
                </a:lnTo>
                <a:lnTo>
                  <a:pt x="458774" y="262890"/>
                </a:lnTo>
                <a:lnTo>
                  <a:pt x="460730" y="262890"/>
                </a:lnTo>
                <a:lnTo>
                  <a:pt x="463181" y="264160"/>
                </a:lnTo>
                <a:lnTo>
                  <a:pt x="463423" y="265430"/>
                </a:lnTo>
                <a:lnTo>
                  <a:pt x="462559" y="265430"/>
                </a:lnTo>
                <a:lnTo>
                  <a:pt x="464400" y="266700"/>
                </a:lnTo>
                <a:lnTo>
                  <a:pt x="464400" y="256540"/>
                </a:lnTo>
                <a:lnTo>
                  <a:pt x="463905" y="256540"/>
                </a:lnTo>
                <a:lnTo>
                  <a:pt x="464642" y="252730"/>
                </a:lnTo>
                <a:lnTo>
                  <a:pt x="465620" y="255270"/>
                </a:lnTo>
                <a:lnTo>
                  <a:pt x="468312" y="255270"/>
                </a:lnTo>
                <a:lnTo>
                  <a:pt x="468312" y="181470"/>
                </a:lnTo>
                <a:lnTo>
                  <a:pt x="467334" y="180340"/>
                </a:lnTo>
                <a:lnTo>
                  <a:pt x="468566" y="177800"/>
                </a:lnTo>
                <a:lnTo>
                  <a:pt x="469544" y="182880"/>
                </a:lnTo>
                <a:lnTo>
                  <a:pt x="469544" y="169570"/>
                </a:lnTo>
                <a:lnTo>
                  <a:pt x="469366" y="169100"/>
                </a:lnTo>
                <a:lnTo>
                  <a:pt x="469290" y="166370"/>
                </a:lnTo>
                <a:lnTo>
                  <a:pt x="468071" y="171450"/>
                </a:lnTo>
                <a:lnTo>
                  <a:pt x="466598" y="175260"/>
                </a:lnTo>
                <a:lnTo>
                  <a:pt x="462445" y="179070"/>
                </a:lnTo>
                <a:lnTo>
                  <a:pt x="464578" y="181610"/>
                </a:lnTo>
                <a:lnTo>
                  <a:pt x="463753" y="184150"/>
                </a:lnTo>
                <a:lnTo>
                  <a:pt x="463435" y="187960"/>
                </a:lnTo>
                <a:lnTo>
                  <a:pt x="467093" y="189230"/>
                </a:lnTo>
                <a:lnTo>
                  <a:pt x="463423" y="192697"/>
                </a:lnTo>
                <a:lnTo>
                  <a:pt x="463423" y="217170"/>
                </a:lnTo>
                <a:lnTo>
                  <a:pt x="457542" y="222250"/>
                </a:lnTo>
                <a:lnTo>
                  <a:pt x="455091" y="222250"/>
                </a:lnTo>
                <a:lnTo>
                  <a:pt x="455587" y="223520"/>
                </a:lnTo>
                <a:lnTo>
                  <a:pt x="456323" y="224790"/>
                </a:lnTo>
                <a:lnTo>
                  <a:pt x="456806" y="226060"/>
                </a:lnTo>
                <a:lnTo>
                  <a:pt x="459016" y="224790"/>
                </a:lnTo>
                <a:lnTo>
                  <a:pt x="461949" y="224790"/>
                </a:lnTo>
                <a:lnTo>
                  <a:pt x="462191" y="228600"/>
                </a:lnTo>
                <a:lnTo>
                  <a:pt x="460235" y="227330"/>
                </a:lnTo>
                <a:lnTo>
                  <a:pt x="459016" y="228600"/>
                </a:lnTo>
                <a:lnTo>
                  <a:pt x="458038" y="228600"/>
                </a:lnTo>
                <a:lnTo>
                  <a:pt x="459016" y="231140"/>
                </a:lnTo>
                <a:lnTo>
                  <a:pt x="458279" y="231140"/>
                </a:lnTo>
                <a:lnTo>
                  <a:pt x="457542" y="229870"/>
                </a:lnTo>
                <a:lnTo>
                  <a:pt x="456806" y="229870"/>
                </a:lnTo>
                <a:lnTo>
                  <a:pt x="456565" y="231140"/>
                </a:lnTo>
                <a:lnTo>
                  <a:pt x="452158" y="231140"/>
                </a:lnTo>
                <a:lnTo>
                  <a:pt x="454367" y="233680"/>
                </a:lnTo>
                <a:lnTo>
                  <a:pt x="455587" y="232410"/>
                </a:lnTo>
                <a:lnTo>
                  <a:pt x="457301" y="233680"/>
                </a:lnTo>
                <a:lnTo>
                  <a:pt x="458279" y="233680"/>
                </a:lnTo>
                <a:lnTo>
                  <a:pt x="456323" y="234950"/>
                </a:lnTo>
                <a:lnTo>
                  <a:pt x="456323" y="242570"/>
                </a:lnTo>
                <a:lnTo>
                  <a:pt x="456323" y="243840"/>
                </a:lnTo>
                <a:lnTo>
                  <a:pt x="455587" y="242570"/>
                </a:lnTo>
                <a:lnTo>
                  <a:pt x="453631" y="242570"/>
                </a:lnTo>
                <a:lnTo>
                  <a:pt x="453631" y="252730"/>
                </a:lnTo>
                <a:lnTo>
                  <a:pt x="449465" y="252730"/>
                </a:lnTo>
                <a:lnTo>
                  <a:pt x="445058" y="247650"/>
                </a:lnTo>
                <a:lnTo>
                  <a:pt x="447548" y="247650"/>
                </a:lnTo>
                <a:lnTo>
                  <a:pt x="449097" y="245110"/>
                </a:lnTo>
                <a:lnTo>
                  <a:pt x="451015" y="243840"/>
                </a:lnTo>
                <a:lnTo>
                  <a:pt x="453377" y="243840"/>
                </a:lnTo>
                <a:lnTo>
                  <a:pt x="452970" y="245948"/>
                </a:lnTo>
                <a:lnTo>
                  <a:pt x="453059" y="247650"/>
                </a:lnTo>
                <a:lnTo>
                  <a:pt x="453377" y="250190"/>
                </a:lnTo>
                <a:lnTo>
                  <a:pt x="453631" y="252730"/>
                </a:lnTo>
                <a:lnTo>
                  <a:pt x="453631" y="242570"/>
                </a:lnTo>
                <a:lnTo>
                  <a:pt x="452653" y="242570"/>
                </a:lnTo>
                <a:lnTo>
                  <a:pt x="453136" y="241300"/>
                </a:lnTo>
                <a:lnTo>
                  <a:pt x="456069" y="241300"/>
                </a:lnTo>
                <a:lnTo>
                  <a:pt x="456069" y="242570"/>
                </a:lnTo>
                <a:lnTo>
                  <a:pt x="456323" y="242570"/>
                </a:lnTo>
                <a:lnTo>
                  <a:pt x="456323" y="234950"/>
                </a:lnTo>
                <a:lnTo>
                  <a:pt x="455663" y="237210"/>
                </a:lnTo>
                <a:lnTo>
                  <a:pt x="455764" y="239293"/>
                </a:lnTo>
                <a:lnTo>
                  <a:pt x="455828" y="240030"/>
                </a:lnTo>
                <a:lnTo>
                  <a:pt x="454850" y="238760"/>
                </a:lnTo>
                <a:lnTo>
                  <a:pt x="453872" y="237490"/>
                </a:lnTo>
                <a:lnTo>
                  <a:pt x="451675" y="238760"/>
                </a:lnTo>
                <a:lnTo>
                  <a:pt x="451675" y="237490"/>
                </a:lnTo>
                <a:lnTo>
                  <a:pt x="451675" y="236220"/>
                </a:lnTo>
                <a:lnTo>
                  <a:pt x="451675" y="234950"/>
                </a:lnTo>
                <a:lnTo>
                  <a:pt x="453136" y="234950"/>
                </a:lnTo>
                <a:lnTo>
                  <a:pt x="453872" y="236220"/>
                </a:lnTo>
                <a:lnTo>
                  <a:pt x="455828" y="236220"/>
                </a:lnTo>
                <a:lnTo>
                  <a:pt x="453707" y="234950"/>
                </a:lnTo>
                <a:lnTo>
                  <a:pt x="451586" y="233680"/>
                </a:lnTo>
                <a:lnTo>
                  <a:pt x="449465" y="232410"/>
                </a:lnTo>
                <a:lnTo>
                  <a:pt x="450938" y="229870"/>
                </a:lnTo>
                <a:lnTo>
                  <a:pt x="451916" y="229870"/>
                </a:lnTo>
                <a:lnTo>
                  <a:pt x="453021" y="228714"/>
                </a:lnTo>
                <a:lnTo>
                  <a:pt x="452920" y="227609"/>
                </a:lnTo>
                <a:lnTo>
                  <a:pt x="452818" y="227228"/>
                </a:lnTo>
                <a:lnTo>
                  <a:pt x="451916" y="226060"/>
                </a:lnTo>
                <a:lnTo>
                  <a:pt x="450938" y="224790"/>
                </a:lnTo>
                <a:lnTo>
                  <a:pt x="449465" y="222250"/>
                </a:lnTo>
                <a:lnTo>
                  <a:pt x="447992" y="219710"/>
                </a:lnTo>
                <a:lnTo>
                  <a:pt x="447675" y="218440"/>
                </a:lnTo>
                <a:lnTo>
                  <a:pt x="447014" y="215900"/>
                </a:lnTo>
                <a:lnTo>
                  <a:pt x="448729" y="213360"/>
                </a:lnTo>
                <a:lnTo>
                  <a:pt x="455345" y="215900"/>
                </a:lnTo>
                <a:lnTo>
                  <a:pt x="452221" y="212090"/>
                </a:lnTo>
                <a:lnTo>
                  <a:pt x="451180" y="210820"/>
                </a:lnTo>
                <a:lnTo>
                  <a:pt x="457060" y="212090"/>
                </a:lnTo>
                <a:lnTo>
                  <a:pt x="456565" y="212090"/>
                </a:lnTo>
                <a:lnTo>
                  <a:pt x="457784" y="214630"/>
                </a:lnTo>
                <a:lnTo>
                  <a:pt x="458038" y="213360"/>
                </a:lnTo>
                <a:lnTo>
                  <a:pt x="459994" y="212090"/>
                </a:lnTo>
                <a:lnTo>
                  <a:pt x="461467" y="213360"/>
                </a:lnTo>
                <a:lnTo>
                  <a:pt x="463423" y="217170"/>
                </a:lnTo>
                <a:lnTo>
                  <a:pt x="463423" y="192697"/>
                </a:lnTo>
                <a:lnTo>
                  <a:pt x="461708" y="194310"/>
                </a:lnTo>
                <a:lnTo>
                  <a:pt x="460235" y="193040"/>
                </a:lnTo>
                <a:lnTo>
                  <a:pt x="456323" y="200660"/>
                </a:lnTo>
                <a:lnTo>
                  <a:pt x="455587" y="203200"/>
                </a:lnTo>
                <a:lnTo>
                  <a:pt x="461949" y="204470"/>
                </a:lnTo>
                <a:lnTo>
                  <a:pt x="462686" y="207010"/>
                </a:lnTo>
                <a:lnTo>
                  <a:pt x="457784" y="207010"/>
                </a:lnTo>
                <a:lnTo>
                  <a:pt x="462686" y="210820"/>
                </a:lnTo>
                <a:lnTo>
                  <a:pt x="457301" y="212090"/>
                </a:lnTo>
                <a:lnTo>
                  <a:pt x="456806" y="210820"/>
                </a:lnTo>
                <a:lnTo>
                  <a:pt x="456323" y="209550"/>
                </a:lnTo>
                <a:lnTo>
                  <a:pt x="455828" y="208280"/>
                </a:lnTo>
                <a:lnTo>
                  <a:pt x="452894" y="209550"/>
                </a:lnTo>
                <a:lnTo>
                  <a:pt x="452894" y="208280"/>
                </a:lnTo>
                <a:lnTo>
                  <a:pt x="451180" y="208280"/>
                </a:lnTo>
                <a:lnTo>
                  <a:pt x="451675" y="207010"/>
                </a:lnTo>
                <a:lnTo>
                  <a:pt x="450443" y="205740"/>
                </a:lnTo>
                <a:lnTo>
                  <a:pt x="451916" y="205740"/>
                </a:lnTo>
                <a:lnTo>
                  <a:pt x="451180" y="204470"/>
                </a:lnTo>
                <a:lnTo>
                  <a:pt x="450684" y="201930"/>
                </a:lnTo>
                <a:lnTo>
                  <a:pt x="451916" y="200660"/>
                </a:lnTo>
                <a:lnTo>
                  <a:pt x="453872" y="203200"/>
                </a:lnTo>
                <a:lnTo>
                  <a:pt x="453631" y="198120"/>
                </a:lnTo>
                <a:lnTo>
                  <a:pt x="452653" y="199390"/>
                </a:lnTo>
                <a:lnTo>
                  <a:pt x="451675" y="199390"/>
                </a:lnTo>
                <a:lnTo>
                  <a:pt x="450684" y="200660"/>
                </a:lnTo>
                <a:lnTo>
                  <a:pt x="449872" y="199390"/>
                </a:lnTo>
                <a:lnTo>
                  <a:pt x="448246" y="196850"/>
                </a:lnTo>
                <a:lnTo>
                  <a:pt x="445795" y="198069"/>
                </a:lnTo>
                <a:lnTo>
                  <a:pt x="445795" y="233680"/>
                </a:lnTo>
                <a:lnTo>
                  <a:pt x="440893" y="233680"/>
                </a:lnTo>
                <a:lnTo>
                  <a:pt x="441147" y="232410"/>
                </a:lnTo>
                <a:lnTo>
                  <a:pt x="441629" y="229870"/>
                </a:lnTo>
                <a:lnTo>
                  <a:pt x="445058" y="229870"/>
                </a:lnTo>
                <a:lnTo>
                  <a:pt x="445795" y="233680"/>
                </a:lnTo>
                <a:lnTo>
                  <a:pt x="445795" y="198069"/>
                </a:lnTo>
                <a:lnTo>
                  <a:pt x="443103" y="199390"/>
                </a:lnTo>
                <a:lnTo>
                  <a:pt x="445554" y="195580"/>
                </a:lnTo>
                <a:lnTo>
                  <a:pt x="446036" y="196850"/>
                </a:lnTo>
                <a:lnTo>
                  <a:pt x="446278" y="193040"/>
                </a:lnTo>
                <a:lnTo>
                  <a:pt x="449961" y="191770"/>
                </a:lnTo>
                <a:lnTo>
                  <a:pt x="447014" y="187960"/>
                </a:lnTo>
                <a:lnTo>
                  <a:pt x="448970" y="186690"/>
                </a:lnTo>
                <a:lnTo>
                  <a:pt x="450938" y="186690"/>
                </a:lnTo>
                <a:lnTo>
                  <a:pt x="455091" y="187960"/>
                </a:lnTo>
                <a:lnTo>
                  <a:pt x="456565" y="187960"/>
                </a:lnTo>
                <a:lnTo>
                  <a:pt x="454367" y="186690"/>
                </a:lnTo>
                <a:lnTo>
                  <a:pt x="454482" y="184150"/>
                </a:lnTo>
                <a:lnTo>
                  <a:pt x="454609" y="182880"/>
                </a:lnTo>
                <a:lnTo>
                  <a:pt x="454774" y="181978"/>
                </a:lnTo>
                <a:lnTo>
                  <a:pt x="454850" y="179590"/>
                </a:lnTo>
                <a:lnTo>
                  <a:pt x="456565" y="180340"/>
                </a:lnTo>
                <a:lnTo>
                  <a:pt x="457301" y="180340"/>
                </a:lnTo>
                <a:lnTo>
                  <a:pt x="453872" y="177800"/>
                </a:lnTo>
                <a:lnTo>
                  <a:pt x="455587" y="176530"/>
                </a:lnTo>
                <a:lnTo>
                  <a:pt x="456069" y="176530"/>
                </a:lnTo>
                <a:lnTo>
                  <a:pt x="458520" y="177800"/>
                </a:lnTo>
                <a:lnTo>
                  <a:pt x="460730" y="173990"/>
                </a:lnTo>
                <a:lnTo>
                  <a:pt x="450938" y="176530"/>
                </a:lnTo>
                <a:lnTo>
                  <a:pt x="452564" y="175260"/>
                </a:lnTo>
                <a:lnTo>
                  <a:pt x="454202" y="173990"/>
                </a:lnTo>
                <a:lnTo>
                  <a:pt x="455828" y="172720"/>
                </a:lnTo>
                <a:lnTo>
                  <a:pt x="456565" y="172720"/>
                </a:lnTo>
                <a:lnTo>
                  <a:pt x="456806" y="173990"/>
                </a:lnTo>
                <a:lnTo>
                  <a:pt x="457669" y="172720"/>
                </a:lnTo>
                <a:lnTo>
                  <a:pt x="458520" y="171450"/>
                </a:lnTo>
                <a:lnTo>
                  <a:pt x="458647" y="170180"/>
                </a:lnTo>
                <a:lnTo>
                  <a:pt x="458774" y="168910"/>
                </a:lnTo>
                <a:lnTo>
                  <a:pt x="459257" y="166370"/>
                </a:lnTo>
                <a:lnTo>
                  <a:pt x="459752" y="163830"/>
                </a:lnTo>
                <a:lnTo>
                  <a:pt x="459994" y="162560"/>
                </a:lnTo>
                <a:lnTo>
                  <a:pt x="461708" y="161290"/>
                </a:lnTo>
                <a:lnTo>
                  <a:pt x="467194" y="162471"/>
                </a:lnTo>
                <a:lnTo>
                  <a:pt x="467283" y="161290"/>
                </a:lnTo>
                <a:lnTo>
                  <a:pt x="467385" y="160020"/>
                </a:lnTo>
                <a:lnTo>
                  <a:pt x="467487" y="158750"/>
                </a:lnTo>
                <a:lnTo>
                  <a:pt x="467575" y="156210"/>
                </a:lnTo>
                <a:lnTo>
                  <a:pt x="467639" y="154432"/>
                </a:lnTo>
                <a:lnTo>
                  <a:pt x="468071" y="151130"/>
                </a:lnTo>
                <a:lnTo>
                  <a:pt x="468807" y="148590"/>
                </a:lnTo>
                <a:lnTo>
                  <a:pt x="471004" y="146050"/>
                </a:lnTo>
                <a:lnTo>
                  <a:pt x="469785" y="146050"/>
                </a:lnTo>
                <a:lnTo>
                  <a:pt x="467550" y="144259"/>
                </a:lnTo>
                <a:lnTo>
                  <a:pt x="467829" y="146050"/>
                </a:lnTo>
                <a:lnTo>
                  <a:pt x="465620" y="142240"/>
                </a:lnTo>
                <a:lnTo>
                  <a:pt x="466852" y="139700"/>
                </a:lnTo>
                <a:lnTo>
                  <a:pt x="467436" y="143510"/>
                </a:lnTo>
                <a:lnTo>
                  <a:pt x="471004" y="143510"/>
                </a:lnTo>
                <a:lnTo>
                  <a:pt x="471500" y="142240"/>
                </a:lnTo>
                <a:lnTo>
                  <a:pt x="470763" y="144780"/>
                </a:lnTo>
                <a:lnTo>
                  <a:pt x="473697" y="148590"/>
                </a:lnTo>
                <a:lnTo>
                  <a:pt x="476643" y="151130"/>
                </a:lnTo>
                <a:lnTo>
                  <a:pt x="476643" y="0"/>
                </a:lnTo>
                <a:lnTo>
                  <a:pt x="475665" y="0"/>
                </a:lnTo>
                <a:lnTo>
                  <a:pt x="475665" y="140970"/>
                </a:lnTo>
                <a:lnTo>
                  <a:pt x="474929" y="142240"/>
                </a:lnTo>
                <a:lnTo>
                  <a:pt x="474192" y="142240"/>
                </a:lnTo>
                <a:lnTo>
                  <a:pt x="473214" y="143510"/>
                </a:lnTo>
                <a:lnTo>
                  <a:pt x="472719" y="142240"/>
                </a:lnTo>
                <a:lnTo>
                  <a:pt x="474192" y="142240"/>
                </a:lnTo>
                <a:lnTo>
                  <a:pt x="475170" y="140970"/>
                </a:lnTo>
                <a:lnTo>
                  <a:pt x="474929" y="139700"/>
                </a:lnTo>
                <a:lnTo>
                  <a:pt x="475411" y="140970"/>
                </a:lnTo>
                <a:lnTo>
                  <a:pt x="475665" y="140970"/>
                </a:lnTo>
                <a:lnTo>
                  <a:pt x="475665" y="0"/>
                </a:lnTo>
                <a:lnTo>
                  <a:pt x="472236" y="0"/>
                </a:lnTo>
                <a:lnTo>
                  <a:pt x="472236" y="13970"/>
                </a:lnTo>
                <a:lnTo>
                  <a:pt x="470763" y="16510"/>
                </a:lnTo>
                <a:lnTo>
                  <a:pt x="470763" y="137160"/>
                </a:lnTo>
                <a:lnTo>
                  <a:pt x="470763" y="139700"/>
                </a:lnTo>
                <a:lnTo>
                  <a:pt x="470027" y="139700"/>
                </a:lnTo>
                <a:lnTo>
                  <a:pt x="469785" y="138430"/>
                </a:lnTo>
                <a:lnTo>
                  <a:pt x="470027" y="138430"/>
                </a:lnTo>
                <a:lnTo>
                  <a:pt x="470027" y="137160"/>
                </a:lnTo>
                <a:lnTo>
                  <a:pt x="470763" y="137160"/>
                </a:lnTo>
                <a:lnTo>
                  <a:pt x="470763" y="16510"/>
                </a:lnTo>
                <a:lnTo>
                  <a:pt x="469049" y="16510"/>
                </a:lnTo>
                <a:lnTo>
                  <a:pt x="468566" y="15240"/>
                </a:lnTo>
                <a:lnTo>
                  <a:pt x="467334" y="15240"/>
                </a:lnTo>
                <a:lnTo>
                  <a:pt x="467334" y="135890"/>
                </a:lnTo>
                <a:lnTo>
                  <a:pt x="466115" y="137160"/>
                </a:lnTo>
                <a:lnTo>
                  <a:pt x="465620" y="139700"/>
                </a:lnTo>
                <a:lnTo>
                  <a:pt x="462191" y="139700"/>
                </a:lnTo>
                <a:lnTo>
                  <a:pt x="461302" y="138430"/>
                </a:lnTo>
                <a:lnTo>
                  <a:pt x="460400" y="137160"/>
                </a:lnTo>
                <a:lnTo>
                  <a:pt x="459498" y="135890"/>
                </a:lnTo>
                <a:lnTo>
                  <a:pt x="461822" y="134620"/>
                </a:lnTo>
                <a:lnTo>
                  <a:pt x="464159" y="133350"/>
                </a:lnTo>
                <a:lnTo>
                  <a:pt x="467334" y="135890"/>
                </a:lnTo>
                <a:lnTo>
                  <a:pt x="467334" y="15240"/>
                </a:lnTo>
                <a:lnTo>
                  <a:pt x="467093" y="13970"/>
                </a:lnTo>
                <a:lnTo>
                  <a:pt x="472236" y="13970"/>
                </a:lnTo>
                <a:lnTo>
                  <a:pt x="472236" y="0"/>
                </a:lnTo>
                <a:lnTo>
                  <a:pt x="462686" y="0"/>
                </a:lnTo>
                <a:lnTo>
                  <a:pt x="462686" y="120650"/>
                </a:lnTo>
                <a:lnTo>
                  <a:pt x="461949" y="123190"/>
                </a:lnTo>
                <a:lnTo>
                  <a:pt x="460476" y="125730"/>
                </a:lnTo>
                <a:lnTo>
                  <a:pt x="457301" y="127000"/>
                </a:lnTo>
                <a:lnTo>
                  <a:pt x="456069" y="123190"/>
                </a:lnTo>
                <a:lnTo>
                  <a:pt x="457784" y="120650"/>
                </a:lnTo>
                <a:lnTo>
                  <a:pt x="462686" y="120650"/>
                </a:lnTo>
                <a:lnTo>
                  <a:pt x="462686" y="0"/>
                </a:lnTo>
                <a:lnTo>
                  <a:pt x="453872" y="0"/>
                </a:lnTo>
                <a:lnTo>
                  <a:pt x="453872" y="116840"/>
                </a:lnTo>
                <a:lnTo>
                  <a:pt x="452894" y="116509"/>
                </a:lnTo>
                <a:lnTo>
                  <a:pt x="452894" y="161290"/>
                </a:lnTo>
                <a:lnTo>
                  <a:pt x="452653" y="162560"/>
                </a:lnTo>
                <a:lnTo>
                  <a:pt x="450443" y="163830"/>
                </a:lnTo>
                <a:lnTo>
                  <a:pt x="449465" y="162560"/>
                </a:lnTo>
                <a:lnTo>
                  <a:pt x="449961" y="160020"/>
                </a:lnTo>
                <a:lnTo>
                  <a:pt x="452158" y="160020"/>
                </a:lnTo>
                <a:lnTo>
                  <a:pt x="452894" y="161290"/>
                </a:lnTo>
                <a:lnTo>
                  <a:pt x="452894" y="116509"/>
                </a:lnTo>
                <a:lnTo>
                  <a:pt x="450202" y="115570"/>
                </a:lnTo>
                <a:lnTo>
                  <a:pt x="450443" y="113030"/>
                </a:lnTo>
                <a:lnTo>
                  <a:pt x="453872" y="116840"/>
                </a:lnTo>
                <a:lnTo>
                  <a:pt x="453872" y="0"/>
                </a:lnTo>
                <a:lnTo>
                  <a:pt x="439915" y="0"/>
                </a:lnTo>
                <a:lnTo>
                  <a:pt x="439915" y="173990"/>
                </a:lnTo>
                <a:lnTo>
                  <a:pt x="439915" y="201930"/>
                </a:lnTo>
                <a:lnTo>
                  <a:pt x="439674" y="204470"/>
                </a:lnTo>
                <a:lnTo>
                  <a:pt x="439178" y="204241"/>
                </a:lnTo>
                <a:lnTo>
                  <a:pt x="439178" y="209550"/>
                </a:lnTo>
                <a:lnTo>
                  <a:pt x="438454" y="210820"/>
                </a:lnTo>
                <a:lnTo>
                  <a:pt x="438200" y="211480"/>
                </a:lnTo>
                <a:lnTo>
                  <a:pt x="438200" y="271780"/>
                </a:lnTo>
                <a:lnTo>
                  <a:pt x="438200" y="273050"/>
                </a:lnTo>
                <a:lnTo>
                  <a:pt x="436486" y="273050"/>
                </a:lnTo>
                <a:lnTo>
                  <a:pt x="436486" y="271780"/>
                </a:lnTo>
                <a:lnTo>
                  <a:pt x="438200" y="271780"/>
                </a:lnTo>
                <a:lnTo>
                  <a:pt x="438200" y="211480"/>
                </a:lnTo>
                <a:lnTo>
                  <a:pt x="437959" y="212090"/>
                </a:lnTo>
                <a:lnTo>
                  <a:pt x="436981" y="210820"/>
                </a:lnTo>
                <a:lnTo>
                  <a:pt x="434771" y="210820"/>
                </a:lnTo>
                <a:lnTo>
                  <a:pt x="435508" y="208280"/>
                </a:lnTo>
                <a:lnTo>
                  <a:pt x="438937" y="208280"/>
                </a:lnTo>
                <a:lnTo>
                  <a:pt x="439178" y="209550"/>
                </a:lnTo>
                <a:lnTo>
                  <a:pt x="439178" y="204241"/>
                </a:lnTo>
                <a:lnTo>
                  <a:pt x="436981" y="203200"/>
                </a:lnTo>
                <a:lnTo>
                  <a:pt x="436486" y="201930"/>
                </a:lnTo>
                <a:lnTo>
                  <a:pt x="436486" y="200660"/>
                </a:lnTo>
                <a:lnTo>
                  <a:pt x="439432" y="201930"/>
                </a:lnTo>
                <a:lnTo>
                  <a:pt x="439915" y="201930"/>
                </a:lnTo>
                <a:lnTo>
                  <a:pt x="439915" y="173990"/>
                </a:lnTo>
                <a:lnTo>
                  <a:pt x="436486" y="172720"/>
                </a:lnTo>
                <a:lnTo>
                  <a:pt x="436486" y="170180"/>
                </a:lnTo>
                <a:lnTo>
                  <a:pt x="439915" y="173990"/>
                </a:lnTo>
                <a:lnTo>
                  <a:pt x="439915" y="0"/>
                </a:lnTo>
                <a:lnTo>
                  <a:pt x="436740" y="0"/>
                </a:lnTo>
                <a:lnTo>
                  <a:pt x="436740" y="137160"/>
                </a:lnTo>
                <a:lnTo>
                  <a:pt x="434289" y="137160"/>
                </a:lnTo>
                <a:lnTo>
                  <a:pt x="434289" y="232410"/>
                </a:lnTo>
                <a:lnTo>
                  <a:pt x="434047" y="234950"/>
                </a:lnTo>
                <a:lnTo>
                  <a:pt x="432333" y="236220"/>
                </a:lnTo>
                <a:lnTo>
                  <a:pt x="428904" y="236220"/>
                </a:lnTo>
                <a:lnTo>
                  <a:pt x="429145" y="234950"/>
                </a:lnTo>
                <a:lnTo>
                  <a:pt x="429387" y="233680"/>
                </a:lnTo>
                <a:lnTo>
                  <a:pt x="429641" y="232410"/>
                </a:lnTo>
                <a:lnTo>
                  <a:pt x="434289" y="232410"/>
                </a:lnTo>
                <a:lnTo>
                  <a:pt x="434289" y="137160"/>
                </a:lnTo>
                <a:lnTo>
                  <a:pt x="432574" y="137160"/>
                </a:lnTo>
                <a:lnTo>
                  <a:pt x="433793" y="134620"/>
                </a:lnTo>
                <a:lnTo>
                  <a:pt x="436486" y="134620"/>
                </a:lnTo>
                <a:lnTo>
                  <a:pt x="436740" y="137160"/>
                </a:lnTo>
                <a:lnTo>
                  <a:pt x="436740" y="0"/>
                </a:lnTo>
                <a:lnTo>
                  <a:pt x="432079" y="0"/>
                </a:lnTo>
                <a:lnTo>
                  <a:pt x="432079" y="205740"/>
                </a:lnTo>
                <a:lnTo>
                  <a:pt x="431596" y="207010"/>
                </a:lnTo>
                <a:lnTo>
                  <a:pt x="430860" y="208280"/>
                </a:lnTo>
                <a:lnTo>
                  <a:pt x="429387" y="208280"/>
                </a:lnTo>
                <a:lnTo>
                  <a:pt x="429145" y="205740"/>
                </a:lnTo>
                <a:lnTo>
                  <a:pt x="432079" y="205740"/>
                </a:lnTo>
                <a:lnTo>
                  <a:pt x="432079" y="0"/>
                </a:lnTo>
                <a:lnTo>
                  <a:pt x="427431" y="0"/>
                </a:lnTo>
                <a:lnTo>
                  <a:pt x="427431" y="299720"/>
                </a:lnTo>
                <a:lnTo>
                  <a:pt x="423024" y="299720"/>
                </a:lnTo>
                <a:lnTo>
                  <a:pt x="424497" y="297180"/>
                </a:lnTo>
                <a:lnTo>
                  <a:pt x="425970" y="297180"/>
                </a:lnTo>
                <a:lnTo>
                  <a:pt x="427189" y="298450"/>
                </a:lnTo>
                <a:lnTo>
                  <a:pt x="427431" y="299720"/>
                </a:lnTo>
                <a:lnTo>
                  <a:pt x="427431" y="0"/>
                </a:lnTo>
                <a:lnTo>
                  <a:pt x="423519" y="0"/>
                </a:lnTo>
                <a:lnTo>
                  <a:pt x="423519" y="201930"/>
                </a:lnTo>
                <a:lnTo>
                  <a:pt x="423519" y="204470"/>
                </a:lnTo>
                <a:lnTo>
                  <a:pt x="422287" y="203200"/>
                </a:lnTo>
                <a:lnTo>
                  <a:pt x="420090" y="203200"/>
                </a:lnTo>
                <a:lnTo>
                  <a:pt x="420090" y="201930"/>
                </a:lnTo>
                <a:lnTo>
                  <a:pt x="420090" y="200660"/>
                </a:lnTo>
                <a:lnTo>
                  <a:pt x="421309" y="200660"/>
                </a:lnTo>
                <a:lnTo>
                  <a:pt x="423519" y="201930"/>
                </a:lnTo>
                <a:lnTo>
                  <a:pt x="423519" y="0"/>
                </a:lnTo>
                <a:lnTo>
                  <a:pt x="422783" y="0"/>
                </a:lnTo>
                <a:lnTo>
                  <a:pt x="422783" y="181610"/>
                </a:lnTo>
                <a:lnTo>
                  <a:pt x="421563" y="182880"/>
                </a:lnTo>
                <a:lnTo>
                  <a:pt x="422541" y="186690"/>
                </a:lnTo>
                <a:lnTo>
                  <a:pt x="419354" y="185420"/>
                </a:lnTo>
                <a:lnTo>
                  <a:pt x="419112" y="184150"/>
                </a:lnTo>
                <a:lnTo>
                  <a:pt x="418871" y="182880"/>
                </a:lnTo>
                <a:lnTo>
                  <a:pt x="420090" y="181610"/>
                </a:lnTo>
                <a:lnTo>
                  <a:pt x="422783" y="181610"/>
                </a:lnTo>
                <a:lnTo>
                  <a:pt x="422783" y="0"/>
                </a:lnTo>
                <a:lnTo>
                  <a:pt x="421068" y="0"/>
                </a:lnTo>
                <a:lnTo>
                  <a:pt x="421068" y="170180"/>
                </a:lnTo>
                <a:lnTo>
                  <a:pt x="420573" y="171450"/>
                </a:lnTo>
                <a:lnTo>
                  <a:pt x="418871" y="172720"/>
                </a:lnTo>
                <a:lnTo>
                  <a:pt x="419354" y="175260"/>
                </a:lnTo>
                <a:lnTo>
                  <a:pt x="416420" y="172720"/>
                </a:lnTo>
                <a:lnTo>
                  <a:pt x="416534" y="171450"/>
                </a:lnTo>
                <a:lnTo>
                  <a:pt x="416661" y="170180"/>
                </a:lnTo>
                <a:lnTo>
                  <a:pt x="417639" y="170180"/>
                </a:lnTo>
                <a:lnTo>
                  <a:pt x="418871" y="168910"/>
                </a:lnTo>
                <a:lnTo>
                  <a:pt x="421068" y="170180"/>
                </a:lnTo>
                <a:lnTo>
                  <a:pt x="421068" y="0"/>
                </a:lnTo>
                <a:lnTo>
                  <a:pt x="415925" y="0"/>
                </a:lnTo>
                <a:lnTo>
                  <a:pt x="415925" y="245110"/>
                </a:lnTo>
                <a:lnTo>
                  <a:pt x="415683" y="247650"/>
                </a:lnTo>
                <a:lnTo>
                  <a:pt x="413727" y="247650"/>
                </a:lnTo>
                <a:lnTo>
                  <a:pt x="412496" y="246380"/>
                </a:lnTo>
                <a:lnTo>
                  <a:pt x="412496" y="245110"/>
                </a:lnTo>
                <a:lnTo>
                  <a:pt x="412496" y="243840"/>
                </a:lnTo>
                <a:lnTo>
                  <a:pt x="414705" y="243840"/>
                </a:lnTo>
                <a:lnTo>
                  <a:pt x="415925" y="245110"/>
                </a:lnTo>
                <a:lnTo>
                  <a:pt x="415925" y="0"/>
                </a:lnTo>
                <a:lnTo>
                  <a:pt x="393407" y="0"/>
                </a:lnTo>
                <a:lnTo>
                  <a:pt x="393407" y="109220"/>
                </a:lnTo>
                <a:lnTo>
                  <a:pt x="393407" y="114300"/>
                </a:lnTo>
                <a:lnTo>
                  <a:pt x="388264" y="117513"/>
                </a:lnTo>
                <a:lnTo>
                  <a:pt x="388264" y="166370"/>
                </a:lnTo>
                <a:lnTo>
                  <a:pt x="383120" y="162560"/>
                </a:lnTo>
                <a:lnTo>
                  <a:pt x="385076" y="168910"/>
                </a:lnTo>
                <a:lnTo>
                  <a:pt x="383857" y="168910"/>
                </a:lnTo>
                <a:lnTo>
                  <a:pt x="376834" y="166370"/>
                </a:lnTo>
                <a:lnTo>
                  <a:pt x="378345" y="161290"/>
                </a:lnTo>
                <a:lnTo>
                  <a:pt x="383717" y="160020"/>
                </a:lnTo>
                <a:lnTo>
                  <a:pt x="388264" y="166370"/>
                </a:lnTo>
                <a:lnTo>
                  <a:pt x="388264" y="117513"/>
                </a:lnTo>
                <a:lnTo>
                  <a:pt x="387286" y="118110"/>
                </a:lnTo>
                <a:lnTo>
                  <a:pt x="385203" y="116840"/>
                </a:lnTo>
                <a:lnTo>
                  <a:pt x="383120" y="115570"/>
                </a:lnTo>
                <a:lnTo>
                  <a:pt x="384352" y="113030"/>
                </a:lnTo>
                <a:lnTo>
                  <a:pt x="388264" y="114300"/>
                </a:lnTo>
                <a:lnTo>
                  <a:pt x="388264" y="113030"/>
                </a:lnTo>
                <a:lnTo>
                  <a:pt x="388264" y="109220"/>
                </a:lnTo>
                <a:lnTo>
                  <a:pt x="389483" y="107950"/>
                </a:lnTo>
                <a:lnTo>
                  <a:pt x="392430" y="107950"/>
                </a:lnTo>
                <a:lnTo>
                  <a:pt x="393407" y="109220"/>
                </a:lnTo>
                <a:lnTo>
                  <a:pt x="393407" y="0"/>
                </a:lnTo>
                <a:lnTo>
                  <a:pt x="391934" y="0"/>
                </a:lnTo>
                <a:lnTo>
                  <a:pt x="391934" y="55880"/>
                </a:lnTo>
                <a:lnTo>
                  <a:pt x="389851" y="54610"/>
                </a:lnTo>
                <a:lnTo>
                  <a:pt x="390956" y="54610"/>
                </a:lnTo>
                <a:lnTo>
                  <a:pt x="391934" y="55880"/>
                </a:lnTo>
                <a:lnTo>
                  <a:pt x="391934" y="0"/>
                </a:lnTo>
                <a:lnTo>
                  <a:pt x="389559" y="0"/>
                </a:lnTo>
                <a:lnTo>
                  <a:pt x="389559" y="54419"/>
                </a:lnTo>
                <a:lnTo>
                  <a:pt x="387769" y="53340"/>
                </a:lnTo>
                <a:lnTo>
                  <a:pt x="385813" y="54610"/>
                </a:lnTo>
                <a:lnTo>
                  <a:pt x="385330" y="54165"/>
                </a:lnTo>
                <a:lnTo>
                  <a:pt x="385330" y="54610"/>
                </a:lnTo>
                <a:lnTo>
                  <a:pt x="383374" y="54610"/>
                </a:lnTo>
                <a:lnTo>
                  <a:pt x="382930" y="53479"/>
                </a:lnTo>
                <a:lnTo>
                  <a:pt x="385330" y="54610"/>
                </a:lnTo>
                <a:lnTo>
                  <a:pt x="385330" y="54165"/>
                </a:lnTo>
                <a:lnTo>
                  <a:pt x="383120" y="52070"/>
                </a:lnTo>
                <a:lnTo>
                  <a:pt x="388759" y="53340"/>
                </a:lnTo>
                <a:lnTo>
                  <a:pt x="388505" y="53340"/>
                </a:lnTo>
                <a:lnTo>
                  <a:pt x="389559" y="54419"/>
                </a:lnTo>
                <a:lnTo>
                  <a:pt x="389559" y="0"/>
                </a:lnTo>
                <a:lnTo>
                  <a:pt x="386549" y="0"/>
                </a:lnTo>
                <a:lnTo>
                  <a:pt x="386549" y="52070"/>
                </a:lnTo>
                <a:lnTo>
                  <a:pt x="385572" y="52070"/>
                </a:lnTo>
                <a:lnTo>
                  <a:pt x="384987" y="51054"/>
                </a:lnTo>
                <a:lnTo>
                  <a:pt x="386549" y="52070"/>
                </a:lnTo>
                <a:lnTo>
                  <a:pt x="386549" y="0"/>
                </a:lnTo>
                <a:lnTo>
                  <a:pt x="360845" y="0"/>
                </a:lnTo>
                <a:lnTo>
                  <a:pt x="360845" y="39370"/>
                </a:lnTo>
                <a:lnTo>
                  <a:pt x="359727" y="41681"/>
                </a:lnTo>
                <a:lnTo>
                  <a:pt x="359600" y="43294"/>
                </a:lnTo>
                <a:lnTo>
                  <a:pt x="359130" y="45720"/>
                </a:lnTo>
                <a:lnTo>
                  <a:pt x="356933" y="44450"/>
                </a:lnTo>
                <a:lnTo>
                  <a:pt x="356933" y="97790"/>
                </a:lnTo>
                <a:lnTo>
                  <a:pt x="356196" y="99060"/>
                </a:lnTo>
                <a:lnTo>
                  <a:pt x="354812" y="98450"/>
                </a:lnTo>
                <a:lnTo>
                  <a:pt x="355460" y="97790"/>
                </a:lnTo>
                <a:lnTo>
                  <a:pt x="356933" y="97790"/>
                </a:lnTo>
                <a:lnTo>
                  <a:pt x="356933" y="44450"/>
                </a:lnTo>
                <a:lnTo>
                  <a:pt x="353987" y="43180"/>
                </a:lnTo>
                <a:lnTo>
                  <a:pt x="354723" y="39370"/>
                </a:lnTo>
                <a:lnTo>
                  <a:pt x="356679" y="39370"/>
                </a:lnTo>
                <a:lnTo>
                  <a:pt x="359130" y="38100"/>
                </a:lnTo>
                <a:lnTo>
                  <a:pt x="360845" y="39370"/>
                </a:lnTo>
                <a:lnTo>
                  <a:pt x="360845" y="0"/>
                </a:lnTo>
                <a:lnTo>
                  <a:pt x="359867" y="0"/>
                </a:lnTo>
                <a:lnTo>
                  <a:pt x="359867" y="5080"/>
                </a:lnTo>
                <a:lnTo>
                  <a:pt x="358889" y="7620"/>
                </a:lnTo>
                <a:lnTo>
                  <a:pt x="358394" y="10160"/>
                </a:lnTo>
                <a:lnTo>
                  <a:pt x="354723" y="10160"/>
                </a:lnTo>
                <a:lnTo>
                  <a:pt x="353580" y="8978"/>
                </a:lnTo>
                <a:lnTo>
                  <a:pt x="353580" y="97929"/>
                </a:lnTo>
                <a:lnTo>
                  <a:pt x="353263" y="97790"/>
                </a:lnTo>
                <a:lnTo>
                  <a:pt x="353504" y="97790"/>
                </a:lnTo>
                <a:lnTo>
                  <a:pt x="353580" y="97929"/>
                </a:lnTo>
                <a:lnTo>
                  <a:pt x="353580" y="8978"/>
                </a:lnTo>
                <a:lnTo>
                  <a:pt x="353504" y="5080"/>
                </a:lnTo>
                <a:lnTo>
                  <a:pt x="354723" y="3810"/>
                </a:lnTo>
                <a:lnTo>
                  <a:pt x="357416" y="3810"/>
                </a:lnTo>
                <a:lnTo>
                  <a:pt x="357911" y="5080"/>
                </a:lnTo>
                <a:lnTo>
                  <a:pt x="359867" y="5080"/>
                </a:lnTo>
                <a:lnTo>
                  <a:pt x="359867" y="0"/>
                </a:lnTo>
                <a:lnTo>
                  <a:pt x="325107" y="0"/>
                </a:lnTo>
                <a:lnTo>
                  <a:pt x="325107" y="59690"/>
                </a:lnTo>
                <a:lnTo>
                  <a:pt x="324129" y="58420"/>
                </a:lnTo>
                <a:lnTo>
                  <a:pt x="323151" y="57150"/>
                </a:lnTo>
                <a:lnTo>
                  <a:pt x="322160" y="55880"/>
                </a:lnTo>
                <a:lnTo>
                  <a:pt x="324612" y="53340"/>
                </a:lnTo>
                <a:lnTo>
                  <a:pt x="325107" y="59690"/>
                </a:lnTo>
                <a:lnTo>
                  <a:pt x="325107" y="0"/>
                </a:lnTo>
                <a:lnTo>
                  <a:pt x="299148" y="0"/>
                </a:lnTo>
                <a:lnTo>
                  <a:pt x="299148" y="36830"/>
                </a:lnTo>
                <a:lnTo>
                  <a:pt x="294995" y="35560"/>
                </a:lnTo>
                <a:lnTo>
                  <a:pt x="296214" y="34290"/>
                </a:lnTo>
                <a:lnTo>
                  <a:pt x="297688" y="34290"/>
                </a:lnTo>
                <a:lnTo>
                  <a:pt x="298907" y="35560"/>
                </a:lnTo>
                <a:lnTo>
                  <a:pt x="299148" y="36830"/>
                </a:lnTo>
                <a:lnTo>
                  <a:pt x="299148" y="0"/>
                </a:lnTo>
                <a:lnTo>
                  <a:pt x="261454" y="0"/>
                </a:lnTo>
                <a:lnTo>
                  <a:pt x="261213" y="0"/>
                </a:lnTo>
                <a:lnTo>
                  <a:pt x="261429" y="101"/>
                </a:lnTo>
                <a:lnTo>
                  <a:pt x="266357" y="2540"/>
                </a:lnTo>
                <a:lnTo>
                  <a:pt x="264642" y="2540"/>
                </a:lnTo>
                <a:lnTo>
                  <a:pt x="264642" y="12700"/>
                </a:lnTo>
                <a:lnTo>
                  <a:pt x="262432" y="15240"/>
                </a:lnTo>
                <a:lnTo>
                  <a:pt x="260959" y="10160"/>
                </a:lnTo>
                <a:lnTo>
                  <a:pt x="264642" y="12700"/>
                </a:lnTo>
                <a:lnTo>
                  <a:pt x="264642" y="2540"/>
                </a:lnTo>
                <a:lnTo>
                  <a:pt x="261950" y="2540"/>
                </a:lnTo>
                <a:lnTo>
                  <a:pt x="261213" y="1270"/>
                </a:lnTo>
                <a:lnTo>
                  <a:pt x="261213" y="0"/>
                </a:lnTo>
                <a:lnTo>
                  <a:pt x="256311" y="0"/>
                </a:lnTo>
                <a:lnTo>
                  <a:pt x="253377" y="1270"/>
                </a:lnTo>
                <a:lnTo>
                  <a:pt x="254850" y="1270"/>
                </a:lnTo>
                <a:lnTo>
                  <a:pt x="258927" y="3810"/>
                </a:lnTo>
                <a:lnTo>
                  <a:pt x="259257" y="6350"/>
                </a:lnTo>
                <a:lnTo>
                  <a:pt x="258953" y="7264"/>
                </a:lnTo>
                <a:lnTo>
                  <a:pt x="259003" y="7823"/>
                </a:lnTo>
                <a:lnTo>
                  <a:pt x="260718" y="10160"/>
                </a:lnTo>
                <a:lnTo>
                  <a:pt x="259372" y="8890"/>
                </a:lnTo>
                <a:lnTo>
                  <a:pt x="255333" y="5080"/>
                </a:lnTo>
                <a:lnTo>
                  <a:pt x="257289" y="8890"/>
                </a:lnTo>
                <a:lnTo>
                  <a:pt x="256806" y="8623"/>
                </a:lnTo>
                <a:lnTo>
                  <a:pt x="256806" y="20320"/>
                </a:lnTo>
                <a:lnTo>
                  <a:pt x="256311" y="21590"/>
                </a:lnTo>
                <a:lnTo>
                  <a:pt x="255092" y="21590"/>
                </a:lnTo>
                <a:lnTo>
                  <a:pt x="253136" y="20320"/>
                </a:lnTo>
                <a:lnTo>
                  <a:pt x="256806" y="20320"/>
                </a:lnTo>
                <a:lnTo>
                  <a:pt x="256806" y="8623"/>
                </a:lnTo>
                <a:lnTo>
                  <a:pt x="255092" y="7620"/>
                </a:lnTo>
                <a:lnTo>
                  <a:pt x="252882" y="6350"/>
                </a:lnTo>
                <a:lnTo>
                  <a:pt x="252679" y="6350"/>
                </a:lnTo>
                <a:lnTo>
                  <a:pt x="251421" y="5626"/>
                </a:lnTo>
                <a:lnTo>
                  <a:pt x="252158" y="6121"/>
                </a:lnTo>
                <a:lnTo>
                  <a:pt x="252615" y="6350"/>
                </a:lnTo>
                <a:lnTo>
                  <a:pt x="249948" y="6350"/>
                </a:lnTo>
                <a:lnTo>
                  <a:pt x="251421" y="7620"/>
                </a:lnTo>
                <a:lnTo>
                  <a:pt x="245059" y="6350"/>
                </a:lnTo>
                <a:lnTo>
                  <a:pt x="247992" y="8902"/>
                </a:lnTo>
                <a:lnTo>
                  <a:pt x="248729" y="10160"/>
                </a:lnTo>
                <a:lnTo>
                  <a:pt x="249453" y="10160"/>
                </a:lnTo>
                <a:lnTo>
                  <a:pt x="253377" y="15240"/>
                </a:lnTo>
                <a:lnTo>
                  <a:pt x="241376" y="12700"/>
                </a:lnTo>
                <a:lnTo>
                  <a:pt x="246519" y="17780"/>
                </a:lnTo>
                <a:lnTo>
                  <a:pt x="247751" y="21590"/>
                </a:lnTo>
                <a:lnTo>
                  <a:pt x="251663" y="24130"/>
                </a:lnTo>
                <a:lnTo>
                  <a:pt x="253136" y="27940"/>
                </a:lnTo>
                <a:lnTo>
                  <a:pt x="252158" y="27940"/>
                </a:lnTo>
                <a:lnTo>
                  <a:pt x="252158" y="30480"/>
                </a:lnTo>
                <a:lnTo>
                  <a:pt x="251421" y="31750"/>
                </a:lnTo>
                <a:lnTo>
                  <a:pt x="248234" y="27940"/>
                </a:lnTo>
                <a:lnTo>
                  <a:pt x="249212" y="27940"/>
                </a:lnTo>
                <a:lnTo>
                  <a:pt x="250926" y="29210"/>
                </a:lnTo>
                <a:lnTo>
                  <a:pt x="252158" y="30480"/>
                </a:lnTo>
                <a:lnTo>
                  <a:pt x="252158" y="27940"/>
                </a:lnTo>
                <a:lnTo>
                  <a:pt x="250685" y="27940"/>
                </a:lnTo>
                <a:lnTo>
                  <a:pt x="248970" y="25400"/>
                </a:lnTo>
                <a:lnTo>
                  <a:pt x="246278" y="25400"/>
                </a:lnTo>
                <a:lnTo>
                  <a:pt x="246278" y="26670"/>
                </a:lnTo>
                <a:lnTo>
                  <a:pt x="247256" y="27940"/>
                </a:lnTo>
                <a:lnTo>
                  <a:pt x="246519" y="27940"/>
                </a:lnTo>
                <a:lnTo>
                  <a:pt x="250926" y="31750"/>
                </a:lnTo>
                <a:lnTo>
                  <a:pt x="250444" y="33020"/>
                </a:lnTo>
                <a:lnTo>
                  <a:pt x="249948" y="33020"/>
                </a:lnTo>
                <a:lnTo>
                  <a:pt x="249745" y="34074"/>
                </a:lnTo>
                <a:lnTo>
                  <a:pt x="253136" y="36817"/>
                </a:lnTo>
                <a:lnTo>
                  <a:pt x="249745" y="34074"/>
                </a:lnTo>
                <a:lnTo>
                  <a:pt x="245300" y="30480"/>
                </a:lnTo>
                <a:lnTo>
                  <a:pt x="243827" y="29210"/>
                </a:lnTo>
                <a:lnTo>
                  <a:pt x="241630" y="27940"/>
                </a:lnTo>
                <a:lnTo>
                  <a:pt x="240461" y="26758"/>
                </a:lnTo>
                <a:lnTo>
                  <a:pt x="240652" y="26924"/>
                </a:lnTo>
                <a:lnTo>
                  <a:pt x="240652" y="26682"/>
                </a:lnTo>
                <a:lnTo>
                  <a:pt x="240398" y="26428"/>
                </a:lnTo>
                <a:lnTo>
                  <a:pt x="240652" y="26428"/>
                </a:lnTo>
                <a:lnTo>
                  <a:pt x="241376" y="26924"/>
                </a:lnTo>
                <a:lnTo>
                  <a:pt x="241630" y="26924"/>
                </a:lnTo>
                <a:lnTo>
                  <a:pt x="240893" y="26187"/>
                </a:lnTo>
                <a:lnTo>
                  <a:pt x="240398" y="25946"/>
                </a:lnTo>
                <a:lnTo>
                  <a:pt x="240157" y="25704"/>
                </a:lnTo>
                <a:lnTo>
                  <a:pt x="240157" y="26073"/>
                </a:lnTo>
                <a:lnTo>
                  <a:pt x="239915" y="25946"/>
                </a:lnTo>
                <a:lnTo>
                  <a:pt x="239915" y="25704"/>
                </a:lnTo>
                <a:lnTo>
                  <a:pt x="239661" y="25704"/>
                </a:lnTo>
                <a:lnTo>
                  <a:pt x="239661" y="25946"/>
                </a:lnTo>
                <a:lnTo>
                  <a:pt x="240398" y="26682"/>
                </a:lnTo>
                <a:lnTo>
                  <a:pt x="241109" y="27889"/>
                </a:lnTo>
                <a:lnTo>
                  <a:pt x="243090" y="30480"/>
                </a:lnTo>
                <a:lnTo>
                  <a:pt x="243586" y="31750"/>
                </a:lnTo>
                <a:lnTo>
                  <a:pt x="242849" y="31750"/>
                </a:lnTo>
                <a:lnTo>
                  <a:pt x="244322" y="33020"/>
                </a:lnTo>
                <a:lnTo>
                  <a:pt x="244805" y="34290"/>
                </a:lnTo>
                <a:lnTo>
                  <a:pt x="248856" y="35521"/>
                </a:lnTo>
                <a:lnTo>
                  <a:pt x="248907" y="35344"/>
                </a:lnTo>
                <a:lnTo>
                  <a:pt x="248958" y="35560"/>
                </a:lnTo>
                <a:lnTo>
                  <a:pt x="248475" y="36830"/>
                </a:lnTo>
                <a:lnTo>
                  <a:pt x="247992" y="36830"/>
                </a:lnTo>
                <a:lnTo>
                  <a:pt x="247992" y="38100"/>
                </a:lnTo>
                <a:lnTo>
                  <a:pt x="245059" y="38100"/>
                </a:lnTo>
                <a:lnTo>
                  <a:pt x="244805" y="37947"/>
                </a:lnTo>
                <a:lnTo>
                  <a:pt x="244805" y="38100"/>
                </a:lnTo>
                <a:lnTo>
                  <a:pt x="243713" y="38735"/>
                </a:lnTo>
                <a:lnTo>
                  <a:pt x="243586" y="38100"/>
                </a:lnTo>
                <a:lnTo>
                  <a:pt x="244805" y="38100"/>
                </a:lnTo>
                <a:lnTo>
                  <a:pt x="244805" y="37947"/>
                </a:lnTo>
                <a:lnTo>
                  <a:pt x="243090" y="36830"/>
                </a:lnTo>
                <a:lnTo>
                  <a:pt x="241630" y="35560"/>
                </a:lnTo>
                <a:lnTo>
                  <a:pt x="240157" y="34290"/>
                </a:lnTo>
                <a:lnTo>
                  <a:pt x="236245" y="33020"/>
                </a:lnTo>
                <a:lnTo>
                  <a:pt x="239369" y="35052"/>
                </a:lnTo>
                <a:lnTo>
                  <a:pt x="243090" y="38100"/>
                </a:lnTo>
                <a:lnTo>
                  <a:pt x="243268" y="38989"/>
                </a:lnTo>
                <a:lnTo>
                  <a:pt x="242608" y="39370"/>
                </a:lnTo>
                <a:lnTo>
                  <a:pt x="241134" y="39370"/>
                </a:lnTo>
                <a:lnTo>
                  <a:pt x="239420" y="38100"/>
                </a:lnTo>
                <a:lnTo>
                  <a:pt x="240398" y="39370"/>
                </a:lnTo>
                <a:lnTo>
                  <a:pt x="237959" y="38100"/>
                </a:lnTo>
                <a:lnTo>
                  <a:pt x="240652" y="40640"/>
                </a:lnTo>
                <a:lnTo>
                  <a:pt x="246037" y="40640"/>
                </a:lnTo>
                <a:lnTo>
                  <a:pt x="246037" y="41910"/>
                </a:lnTo>
                <a:lnTo>
                  <a:pt x="245300" y="41910"/>
                </a:lnTo>
                <a:lnTo>
                  <a:pt x="245300" y="43180"/>
                </a:lnTo>
                <a:lnTo>
                  <a:pt x="244805" y="43180"/>
                </a:lnTo>
                <a:lnTo>
                  <a:pt x="244805" y="43624"/>
                </a:lnTo>
                <a:lnTo>
                  <a:pt x="247497" y="44450"/>
                </a:lnTo>
                <a:lnTo>
                  <a:pt x="244805" y="43942"/>
                </a:lnTo>
                <a:lnTo>
                  <a:pt x="244805" y="44450"/>
                </a:lnTo>
                <a:lnTo>
                  <a:pt x="243420" y="44018"/>
                </a:lnTo>
                <a:lnTo>
                  <a:pt x="243509" y="44323"/>
                </a:lnTo>
                <a:lnTo>
                  <a:pt x="243827" y="44450"/>
                </a:lnTo>
                <a:lnTo>
                  <a:pt x="243344" y="44450"/>
                </a:lnTo>
                <a:lnTo>
                  <a:pt x="237959" y="44450"/>
                </a:lnTo>
                <a:lnTo>
                  <a:pt x="245059" y="45720"/>
                </a:lnTo>
                <a:lnTo>
                  <a:pt x="239915" y="45720"/>
                </a:lnTo>
                <a:lnTo>
                  <a:pt x="241871" y="46977"/>
                </a:lnTo>
                <a:lnTo>
                  <a:pt x="315315" y="46990"/>
                </a:lnTo>
                <a:lnTo>
                  <a:pt x="316052" y="43180"/>
                </a:lnTo>
                <a:lnTo>
                  <a:pt x="317766" y="41910"/>
                </a:lnTo>
                <a:lnTo>
                  <a:pt x="317030" y="43180"/>
                </a:lnTo>
                <a:lnTo>
                  <a:pt x="319468" y="43180"/>
                </a:lnTo>
                <a:lnTo>
                  <a:pt x="320205" y="46990"/>
                </a:lnTo>
                <a:lnTo>
                  <a:pt x="315315" y="46990"/>
                </a:lnTo>
                <a:lnTo>
                  <a:pt x="305765" y="46990"/>
                </a:lnTo>
                <a:lnTo>
                  <a:pt x="305765" y="111760"/>
                </a:lnTo>
                <a:lnTo>
                  <a:pt x="305269" y="114300"/>
                </a:lnTo>
                <a:lnTo>
                  <a:pt x="302336" y="113030"/>
                </a:lnTo>
                <a:lnTo>
                  <a:pt x="303072" y="116840"/>
                </a:lnTo>
                <a:lnTo>
                  <a:pt x="300621" y="116840"/>
                </a:lnTo>
                <a:lnTo>
                  <a:pt x="300863" y="115570"/>
                </a:lnTo>
                <a:lnTo>
                  <a:pt x="298665" y="115570"/>
                </a:lnTo>
                <a:lnTo>
                  <a:pt x="298170" y="113030"/>
                </a:lnTo>
                <a:lnTo>
                  <a:pt x="297929" y="111760"/>
                </a:lnTo>
                <a:lnTo>
                  <a:pt x="297688" y="110490"/>
                </a:lnTo>
                <a:lnTo>
                  <a:pt x="302831" y="109220"/>
                </a:lnTo>
                <a:lnTo>
                  <a:pt x="305765" y="111760"/>
                </a:lnTo>
                <a:lnTo>
                  <a:pt x="305765" y="46990"/>
                </a:lnTo>
                <a:lnTo>
                  <a:pt x="292061" y="46990"/>
                </a:lnTo>
                <a:lnTo>
                  <a:pt x="292061" y="88887"/>
                </a:lnTo>
                <a:lnTo>
                  <a:pt x="290093" y="91440"/>
                </a:lnTo>
                <a:lnTo>
                  <a:pt x="289725" y="90170"/>
                </a:lnTo>
                <a:lnTo>
                  <a:pt x="288632" y="86360"/>
                </a:lnTo>
                <a:lnTo>
                  <a:pt x="292061" y="88887"/>
                </a:lnTo>
                <a:lnTo>
                  <a:pt x="292061" y="46990"/>
                </a:lnTo>
                <a:lnTo>
                  <a:pt x="287439" y="46990"/>
                </a:lnTo>
                <a:lnTo>
                  <a:pt x="287439" y="85445"/>
                </a:lnTo>
                <a:lnTo>
                  <a:pt x="286664" y="85090"/>
                </a:lnTo>
                <a:lnTo>
                  <a:pt x="284467" y="85090"/>
                </a:lnTo>
                <a:lnTo>
                  <a:pt x="284226" y="83820"/>
                </a:lnTo>
                <a:lnTo>
                  <a:pt x="285940" y="83820"/>
                </a:lnTo>
                <a:lnTo>
                  <a:pt x="287159" y="85090"/>
                </a:lnTo>
                <a:lnTo>
                  <a:pt x="287439" y="85445"/>
                </a:lnTo>
                <a:lnTo>
                  <a:pt x="287439" y="46990"/>
                </a:lnTo>
                <a:lnTo>
                  <a:pt x="283972" y="46990"/>
                </a:lnTo>
                <a:lnTo>
                  <a:pt x="283972" y="127000"/>
                </a:lnTo>
                <a:lnTo>
                  <a:pt x="283489" y="129540"/>
                </a:lnTo>
                <a:lnTo>
                  <a:pt x="280797" y="129540"/>
                </a:lnTo>
                <a:lnTo>
                  <a:pt x="279565" y="128270"/>
                </a:lnTo>
                <a:lnTo>
                  <a:pt x="279819" y="127000"/>
                </a:lnTo>
                <a:lnTo>
                  <a:pt x="280060" y="125730"/>
                </a:lnTo>
                <a:lnTo>
                  <a:pt x="282016" y="127000"/>
                </a:lnTo>
                <a:lnTo>
                  <a:pt x="283972" y="127000"/>
                </a:lnTo>
                <a:lnTo>
                  <a:pt x="283972" y="46990"/>
                </a:lnTo>
                <a:lnTo>
                  <a:pt x="278104" y="46990"/>
                </a:lnTo>
                <a:lnTo>
                  <a:pt x="278104" y="114300"/>
                </a:lnTo>
                <a:lnTo>
                  <a:pt x="277126" y="114300"/>
                </a:lnTo>
                <a:lnTo>
                  <a:pt x="276631" y="115570"/>
                </a:lnTo>
                <a:lnTo>
                  <a:pt x="275894" y="115570"/>
                </a:lnTo>
                <a:lnTo>
                  <a:pt x="276148" y="114300"/>
                </a:lnTo>
                <a:lnTo>
                  <a:pt x="276872" y="114300"/>
                </a:lnTo>
                <a:lnTo>
                  <a:pt x="276390" y="113030"/>
                </a:lnTo>
                <a:lnTo>
                  <a:pt x="276872" y="113030"/>
                </a:lnTo>
                <a:lnTo>
                  <a:pt x="276872" y="114300"/>
                </a:lnTo>
                <a:lnTo>
                  <a:pt x="277126" y="114300"/>
                </a:lnTo>
                <a:lnTo>
                  <a:pt x="277368" y="113030"/>
                </a:lnTo>
                <a:lnTo>
                  <a:pt x="278104" y="114300"/>
                </a:lnTo>
                <a:lnTo>
                  <a:pt x="278104" y="46990"/>
                </a:lnTo>
                <a:lnTo>
                  <a:pt x="275412" y="46990"/>
                </a:lnTo>
                <a:lnTo>
                  <a:pt x="275412" y="119380"/>
                </a:lnTo>
                <a:lnTo>
                  <a:pt x="273939" y="120650"/>
                </a:lnTo>
                <a:lnTo>
                  <a:pt x="273456" y="120650"/>
                </a:lnTo>
                <a:lnTo>
                  <a:pt x="272961" y="119380"/>
                </a:lnTo>
                <a:lnTo>
                  <a:pt x="272224" y="119380"/>
                </a:lnTo>
                <a:lnTo>
                  <a:pt x="272719" y="118110"/>
                </a:lnTo>
                <a:lnTo>
                  <a:pt x="273939" y="116840"/>
                </a:lnTo>
                <a:lnTo>
                  <a:pt x="274916" y="118110"/>
                </a:lnTo>
                <a:lnTo>
                  <a:pt x="275412" y="119380"/>
                </a:lnTo>
                <a:lnTo>
                  <a:pt x="275412" y="46990"/>
                </a:lnTo>
                <a:lnTo>
                  <a:pt x="272224" y="46990"/>
                </a:lnTo>
                <a:lnTo>
                  <a:pt x="272224" y="106680"/>
                </a:lnTo>
                <a:lnTo>
                  <a:pt x="272224" y="107950"/>
                </a:lnTo>
                <a:lnTo>
                  <a:pt x="271983" y="106680"/>
                </a:lnTo>
                <a:lnTo>
                  <a:pt x="272224" y="106680"/>
                </a:lnTo>
                <a:lnTo>
                  <a:pt x="272224" y="46990"/>
                </a:lnTo>
                <a:lnTo>
                  <a:pt x="271005" y="46990"/>
                </a:lnTo>
                <a:lnTo>
                  <a:pt x="271005" y="119380"/>
                </a:lnTo>
                <a:lnTo>
                  <a:pt x="270764" y="119380"/>
                </a:lnTo>
                <a:lnTo>
                  <a:pt x="270268" y="118110"/>
                </a:lnTo>
                <a:lnTo>
                  <a:pt x="270510" y="118110"/>
                </a:lnTo>
                <a:lnTo>
                  <a:pt x="271005" y="119380"/>
                </a:lnTo>
                <a:lnTo>
                  <a:pt x="271005" y="46990"/>
                </a:lnTo>
                <a:lnTo>
                  <a:pt x="269659" y="46990"/>
                </a:lnTo>
                <a:lnTo>
                  <a:pt x="269659" y="124142"/>
                </a:lnTo>
                <a:lnTo>
                  <a:pt x="267817" y="123190"/>
                </a:lnTo>
                <a:lnTo>
                  <a:pt x="267817" y="121920"/>
                </a:lnTo>
                <a:lnTo>
                  <a:pt x="269049" y="121920"/>
                </a:lnTo>
                <a:lnTo>
                  <a:pt x="269290" y="123190"/>
                </a:lnTo>
                <a:lnTo>
                  <a:pt x="269659" y="124142"/>
                </a:lnTo>
                <a:lnTo>
                  <a:pt x="269659" y="46990"/>
                </a:lnTo>
                <a:lnTo>
                  <a:pt x="268554" y="46990"/>
                </a:lnTo>
                <a:lnTo>
                  <a:pt x="268554" y="118110"/>
                </a:lnTo>
                <a:lnTo>
                  <a:pt x="268554" y="119380"/>
                </a:lnTo>
                <a:lnTo>
                  <a:pt x="268312" y="119380"/>
                </a:lnTo>
                <a:lnTo>
                  <a:pt x="268058" y="118110"/>
                </a:lnTo>
                <a:lnTo>
                  <a:pt x="268554" y="118110"/>
                </a:lnTo>
                <a:lnTo>
                  <a:pt x="268554" y="46990"/>
                </a:lnTo>
                <a:lnTo>
                  <a:pt x="266103" y="46990"/>
                </a:lnTo>
                <a:lnTo>
                  <a:pt x="266103" y="128270"/>
                </a:lnTo>
                <a:lnTo>
                  <a:pt x="266103" y="129540"/>
                </a:lnTo>
                <a:lnTo>
                  <a:pt x="264883" y="128270"/>
                </a:lnTo>
                <a:lnTo>
                  <a:pt x="263906" y="128270"/>
                </a:lnTo>
                <a:lnTo>
                  <a:pt x="262928" y="127000"/>
                </a:lnTo>
                <a:lnTo>
                  <a:pt x="265125" y="128270"/>
                </a:lnTo>
                <a:lnTo>
                  <a:pt x="266103" y="128270"/>
                </a:lnTo>
                <a:lnTo>
                  <a:pt x="266103" y="46990"/>
                </a:lnTo>
                <a:lnTo>
                  <a:pt x="251167" y="46990"/>
                </a:lnTo>
                <a:lnTo>
                  <a:pt x="251167" y="132080"/>
                </a:lnTo>
                <a:lnTo>
                  <a:pt x="250926" y="133350"/>
                </a:lnTo>
                <a:lnTo>
                  <a:pt x="248475" y="134620"/>
                </a:lnTo>
                <a:lnTo>
                  <a:pt x="247015" y="133350"/>
                </a:lnTo>
                <a:lnTo>
                  <a:pt x="247256" y="130810"/>
                </a:lnTo>
                <a:lnTo>
                  <a:pt x="248234" y="130810"/>
                </a:lnTo>
                <a:lnTo>
                  <a:pt x="250444" y="129540"/>
                </a:lnTo>
                <a:lnTo>
                  <a:pt x="251167" y="132080"/>
                </a:lnTo>
                <a:lnTo>
                  <a:pt x="251167" y="46990"/>
                </a:lnTo>
                <a:lnTo>
                  <a:pt x="245783" y="46990"/>
                </a:lnTo>
                <a:lnTo>
                  <a:pt x="245783" y="146050"/>
                </a:lnTo>
                <a:lnTo>
                  <a:pt x="243827" y="146050"/>
                </a:lnTo>
                <a:lnTo>
                  <a:pt x="239661" y="144780"/>
                </a:lnTo>
                <a:lnTo>
                  <a:pt x="240157" y="144780"/>
                </a:lnTo>
                <a:lnTo>
                  <a:pt x="240398" y="143510"/>
                </a:lnTo>
                <a:lnTo>
                  <a:pt x="240652" y="143510"/>
                </a:lnTo>
                <a:lnTo>
                  <a:pt x="242849" y="144780"/>
                </a:lnTo>
                <a:lnTo>
                  <a:pt x="245783" y="146050"/>
                </a:lnTo>
                <a:lnTo>
                  <a:pt x="245783" y="46990"/>
                </a:lnTo>
                <a:lnTo>
                  <a:pt x="235508" y="46990"/>
                </a:lnTo>
                <a:lnTo>
                  <a:pt x="241134" y="48260"/>
                </a:lnTo>
                <a:lnTo>
                  <a:pt x="239915" y="48260"/>
                </a:lnTo>
                <a:lnTo>
                  <a:pt x="241134" y="49530"/>
                </a:lnTo>
                <a:lnTo>
                  <a:pt x="237705" y="48260"/>
                </a:lnTo>
                <a:lnTo>
                  <a:pt x="238442" y="48260"/>
                </a:lnTo>
                <a:lnTo>
                  <a:pt x="235534" y="47371"/>
                </a:lnTo>
                <a:lnTo>
                  <a:pt x="236728" y="48260"/>
                </a:lnTo>
                <a:lnTo>
                  <a:pt x="236486" y="48260"/>
                </a:lnTo>
                <a:lnTo>
                  <a:pt x="235419" y="47332"/>
                </a:lnTo>
                <a:lnTo>
                  <a:pt x="234276" y="46990"/>
                </a:lnTo>
                <a:lnTo>
                  <a:pt x="234530" y="48260"/>
                </a:lnTo>
                <a:lnTo>
                  <a:pt x="238937" y="49530"/>
                </a:lnTo>
                <a:lnTo>
                  <a:pt x="237464" y="49530"/>
                </a:lnTo>
                <a:lnTo>
                  <a:pt x="239179" y="50800"/>
                </a:lnTo>
                <a:lnTo>
                  <a:pt x="239420" y="50800"/>
                </a:lnTo>
                <a:lnTo>
                  <a:pt x="240893" y="52070"/>
                </a:lnTo>
                <a:lnTo>
                  <a:pt x="239915" y="52070"/>
                </a:lnTo>
                <a:lnTo>
                  <a:pt x="238201" y="50800"/>
                </a:lnTo>
                <a:lnTo>
                  <a:pt x="237705" y="50800"/>
                </a:lnTo>
                <a:lnTo>
                  <a:pt x="238201" y="52070"/>
                </a:lnTo>
                <a:lnTo>
                  <a:pt x="234530" y="50800"/>
                </a:lnTo>
                <a:lnTo>
                  <a:pt x="233794" y="50800"/>
                </a:lnTo>
                <a:lnTo>
                  <a:pt x="234581" y="51308"/>
                </a:lnTo>
                <a:lnTo>
                  <a:pt x="237223" y="52070"/>
                </a:lnTo>
                <a:lnTo>
                  <a:pt x="235750" y="52070"/>
                </a:lnTo>
                <a:lnTo>
                  <a:pt x="234581" y="51308"/>
                </a:lnTo>
                <a:lnTo>
                  <a:pt x="234162" y="51181"/>
                </a:lnTo>
                <a:lnTo>
                  <a:pt x="235013" y="52070"/>
                </a:lnTo>
                <a:lnTo>
                  <a:pt x="234035" y="52070"/>
                </a:lnTo>
                <a:lnTo>
                  <a:pt x="238683" y="53340"/>
                </a:lnTo>
                <a:lnTo>
                  <a:pt x="239420" y="53340"/>
                </a:lnTo>
                <a:lnTo>
                  <a:pt x="239179" y="54610"/>
                </a:lnTo>
                <a:lnTo>
                  <a:pt x="238937" y="54610"/>
                </a:lnTo>
                <a:lnTo>
                  <a:pt x="238937" y="143510"/>
                </a:lnTo>
                <a:lnTo>
                  <a:pt x="238201" y="143510"/>
                </a:lnTo>
                <a:lnTo>
                  <a:pt x="238442" y="142240"/>
                </a:lnTo>
                <a:lnTo>
                  <a:pt x="238937" y="143510"/>
                </a:lnTo>
                <a:lnTo>
                  <a:pt x="238937" y="54610"/>
                </a:lnTo>
                <a:lnTo>
                  <a:pt x="236969" y="54610"/>
                </a:lnTo>
                <a:lnTo>
                  <a:pt x="237705" y="55880"/>
                </a:lnTo>
                <a:lnTo>
                  <a:pt x="236245" y="54610"/>
                </a:lnTo>
                <a:lnTo>
                  <a:pt x="237223" y="55880"/>
                </a:lnTo>
                <a:lnTo>
                  <a:pt x="237705" y="57150"/>
                </a:lnTo>
                <a:lnTo>
                  <a:pt x="236486" y="57150"/>
                </a:lnTo>
                <a:lnTo>
                  <a:pt x="235750" y="55880"/>
                </a:lnTo>
                <a:lnTo>
                  <a:pt x="235254" y="55880"/>
                </a:lnTo>
                <a:lnTo>
                  <a:pt x="236245" y="57137"/>
                </a:lnTo>
                <a:lnTo>
                  <a:pt x="237705" y="58420"/>
                </a:lnTo>
                <a:lnTo>
                  <a:pt x="235508" y="57289"/>
                </a:lnTo>
                <a:lnTo>
                  <a:pt x="235508" y="124460"/>
                </a:lnTo>
                <a:lnTo>
                  <a:pt x="229146" y="134620"/>
                </a:lnTo>
                <a:lnTo>
                  <a:pt x="230124" y="132080"/>
                </a:lnTo>
                <a:lnTo>
                  <a:pt x="231101" y="129540"/>
                </a:lnTo>
                <a:lnTo>
                  <a:pt x="230860" y="128270"/>
                </a:lnTo>
                <a:lnTo>
                  <a:pt x="231101" y="128270"/>
                </a:lnTo>
                <a:lnTo>
                  <a:pt x="235508" y="124460"/>
                </a:lnTo>
                <a:lnTo>
                  <a:pt x="235508" y="57289"/>
                </a:lnTo>
                <a:lnTo>
                  <a:pt x="235254" y="57150"/>
                </a:lnTo>
                <a:lnTo>
                  <a:pt x="233057" y="55880"/>
                </a:lnTo>
                <a:lnTo>
                  <a:pt x="232079" y="55880"/>
                </a:lnTo>
                <a:lnTo>
                  <a:pt x="230974" y="55245"/>
                </a:lnTo>
                <a:lnTo>
                  <a:pt x="230124" y="54610"/>
                </a:lnTo>
                <a:lnTo>
                  <a:pt x="229870" y="54610"/>
                </a:lnTo>
                <a:lnTo>
                  <a:pt x="233553" y="57137"/>
                </a:lnTo>
                <a:lnTo>
                  <a:pt x="232079" y="57150"/>
                </a:lnTo>
                <a:lnTo>
                  <a:pt x="229895" y="55905"/>
                </a:lnTo>
                <a:lnTo>
                  <a:pt x="232562" y="57137"/>
                </a:lnTo>
                <a:lnTo>
                  <a:pt x="233553" y="57150"/>
                </a:lnTo>
                <a:lnTo>
                  <a:pt x="229870" y="54610"/>
                </a:lnTo>
                <a:lnTo>
                  <a:pt x="228892" y="54610"/>
                </a:lnTo>
                <a:lnTo>
                  <a:pt x="229857" y="55880"/>
                </a:lnTo>
                <a:lnTo>
                  <a:pt x="227672" y="54610"/>
                </a:lnTo>
                <a:lnTo>
                  <a:pt x="224739" y="53340"/>
                </a:lnTo>
                <a:lnTo>
                  <a:pt x="226936" y="54610"/>
                </a:lnTo>
                <a:lnTo>
                  <a:pt x="230365" y="57137"/>
                </a:lnTo>
                <a:lnTo>
                  <a:pt x="231584" y="58420"/>
                </a:lnTo>
                <a:lnTo>
                  <a:pt x="229730" y="57404"/>
                </a:lnTo>
                <a:lnTo>
                  <a:pt x="232816" y="59690"/>
                </a:lnTo>
                <a:lnTo>
                  <a:pt x="232321" y="59690"/>
                </a:lnTo>
                <a:lnTo>
                  <a:pt x="229577" y="57658"/>
                </a:lnTo>
                <a:lnTo>
                  <a:pt x="229412" y="57226"/>
                </a:lnTo>
                <a:lnTo>
                  <a:pt x="229260" y="57150"/>
                </a:lnTo>
                <a:lnTo>
                  <a:pt x="227380" y="56134"/>
                </a:lnTo>
                <a:lnTo>
                  <a:pt x="226936" y="55880"/>
                </a:lnTo>
                <a:lnTo>
                  <a:pt x="226695" y="55880"/>
                </a:lnTo>
                <a:lnTo>
                  <a:pt x="227838" y="56718"/>
                </a:lnTo>
                <a:lnTo>
                  <a:pt x="227672" y="56515"/>
                </a:lnTo>
                <a:lnTo>
                  <a:pt x="228409" y="57137"/>
                </a:lnTo>
                <a:lnTo>
                  <a:pt x="229870" y="58420"/>
                </a:lnTo>
                <a:lnTo>
                  <a:pt x="229781" y="58166"/>
                </a:lnTo>
                <a:lnTo>
                  <a:pt x="231838" y="59690"/>
                </a:lnTo>
                <a:lnTo>
                  <a:pt x="230606" y="59690"/>
                </a:lnTo>
                <a:lnTo>
                  <a:pt x="232321" y="60960"/>
                </a:lnTo>
                <a:lnTo>
                  <a:pt x="233553" y="62230"/>
                </a:lnTo>
                <a:lnTo>
                  <a:pt x="233057" y="62230"/>
                </a:lnTo>
                <a:lnTo>
                  <a:pt x="231343" y="60960"/>
                </a:lnTo>
                <a:lnTo>
                  <a:pt x="229781" y="59956"/>
                </a:lnTo>
                <a:lnTo>
                  <a:pt x="229781" y="63017"/>
                </a:lnTo>
                <a:lnTo>
                  <a:pt x="228409" y="62230"/>
                </a:lnTo>
                <a:lnTo>
                  <a:pt x="227850" y="61429"/>
                </a:lnTo>
                <a:lnTo>
                  <a:pt x="229781" y="63017"/>
                </a:lnTo>
                <a:lnTo>
                  <a:pt x="229781" y="59956"/>
                </a:lnTo>
                <a:lnTo>
                  <a:pt x="229387" y="59690"/>
                </a:lnTo>
                <a:lnTo>
                  <a:pt x="228892" y="58420"/>
                </a:lnTo>
                <a:lnTo>
                  <a:pt x="227177" y="57150"/>
                </a:lnTo>
                <a:lnTo>
                  <a:pt x="228650" y="58420"/>
                </a:lnTo>
                <a:lnTo>
                  <a:pt x="227672" y="58420"/>
                </a:lnTo>
                <a:lnTo>
                  <a:pt x="226199" y="57658"/>
                </a:lnTo>
                <a:lnTo>
                  <a:pt x="225717" y="57150"/>
                </a:lnTo>
                <a:lnTo>
                  <a:pt x="226034" y="57569"/>
                </a:lnTo>
                <a:lnTo>
                  <a:pt x="225221" y="57150"/>
                </a:lnTo>
                <a:lnTo>
                  <a:pt x="226199" y="58420"/>
                </a:lnTo>
                <a:lnTo>
                  <a:pt x="227914" y="59690"/>
                </a:lnTo>
                <a:lnTo>
                  <a:pt x="227177" y="59690"/>
                </a:lnTo>
                <a:lnTo>
                  <a:pt x="226606" y="59690"/>
                </a:lnTo>
                <a:lnTo>
                  <a:pt x="226009" y="58839"/>
                </a:lnTo>
                <a:lnTo>
                  <a:pt x="226441" y="59690"/>
                </a:lnTo>
                <a:lnTo>
                  <a:pt x="225717" y="59690"/>
                </a:lnTo>
                <a:lnTo>
                  <a:pt x="227114" y="60833"/>
                </a:lnTo>
                <a:lnTo>
                  <a:pt x="227177" y="60960"/>
                </a:lnTo>
                <a:lnTo>
                  <a:pt x="225717" y="59690"/>
                </a:lnTo>
                <a:lnTo>
                  <a:pt x="223583" y="57226"/>
                </a:lnTo>
                <a:lnTo>
                  <a:pt x="222529" y="55880"/>
                </a:lnTo>
                <a:lnTo>
                  <a:pt x="224980" y="59690"/>
                </a:lnTo>
                <a:lnTo>
                  <a:pt x="221602" y="55994"/>
                </a:lnTo>
                <a:lnTo>
                  <a:pt x="220332" y="54610"/>
                </a:lnTo>
                <a:lnTo>
                  <a:pt x="219837" y="54610"/>
                </a:lnTo>
                <a:lnTo>
                  <a:pt x="218859" y="53340"/>
                </a:lnTo>
                <a:lnTo>
                  <a:pt x="219354" y="54610"/>
                </a:lnTo>
                <a:lnTo>
                  <a:pt x="220700" y="55880"/>
                </a:lnTo>
                <a:lnTo>
                  <a:pt x="220573" y="55880"/>
                </a:lnTo>
                <a:lnTo>
                  <a:pt x="216408" y="52070"/>
                </a:lnTo>
                <a:lnTo>
                  <a:pt x="221551" y="57785"/>
                </a:lnTo>
                <a:lnTo>
                  <a:pt x="221056" y="57150"/>
                </a:lnTo>
                <a:lnTo>
                  <a:pt x="220700" y="56197"/>
                </a:lnTo>
                <a:lnTo>
                  <a:pt x="220586" y="56070"/>
                </a:lnTo>
                <a:lnTo>
                  <a:pt x="222046" y="57150"/>
                </a:lnTo>
                <a:lnTo>
                  <a:pt x="224739" y="59690"/>
                </a:lnTo>
                <a:lnTo>
                  <a:pt x="226936" y="62230"/>
                </a:lnTo>
                <a:lnTo>
                  <a:pt x="225463" y="60960"/>
                </a:lnTo>
                <a:lnTo>
                  <a:pt x="227914" y="64770"/>
                </a:lnTo>
                <a:lnTo>
                  <a:pt x="225628" y="62230"/>
                </a:lnTo>
                <a:lnTo>
                  <a:pt x="224485" y="60960"/>
                </a:lnTo>
                <a:lnTo>
                  <a:pt x="223266" y="59690"/>
                </a:lnTo>
                <a:lnTo>
                  <a:pt x="222770" y="59690"/>
                </a:lnTo>
                <a:lnTo>
                  <a:pt x="221627" y="58839"/>
                </a:lnTo>
                <a:lnTo>
                  <a:pt x="223266" y="60960"/>
                </a:lnTo>
                <a:lnTo>
                  <a:pt x="224002" y="62230"/>
                </a:lnTo>
                <a:lnTo>
                  <a:pt x="222288" y="60960"/>
                </a:lnTo>
                <a:lnTo>
                  <a:pt x="224739" y="63500"/>
                </a:lnTo>
                <a:lnTo>
                  <a:pt x="224485" y="63500"/>
                </a:lnTo>
                <a:lnTo>
                  <a:pt x="225221" y="64770"/>
                </a:lnTo>
                <a:lnTo>
                  <a:pt x="225628" y="65062"/>
                </a:lnTo>
                <a:lnTo>
                  <a:pt x="226936" y="66040"/>
                </a:lnTo>
                <a:lnTo>
                  <a:pt x="226453" y="66040"/>
                </a:lnTo>
                <a:lnTo>
                  <a:pt x="226936" y="67310"/>
                </a:lnTo>
                <a:lnTo>
                  <a:pt x="226707" y="67106"/>
                </a:lnTo>
                <a:lnTo>
                  <a:pt x="228155" y="69850"/>
                </a:lnTo>
                <a:lnTo>
                  <a:pt x="227253" y="68580"/>
                </a:lnTo>
                <a:lnTo>
                  <a:pt x="221792" y="60960"/>
                </a:lnTo>
                <a:lnTo>
                  <a:pt x="222288" y="61912"/>
                </a:lnTo>
                <a:lnTo>
                  <a:pt x="221551" y="60960"/>
                </a:lnTo>
                <a:lnTo>
                  <a:pt x="220573" y="59690"/>
                </a:lnTo>
                <a:lnTo>
                  <a:pt x="219837" y="58420"/>
                </a:lnTo>
                <a:lnTo>
                  <a:pt x="221399" y="61468"/>
                </a:lnTo>
                <a:lnTo>
                  <a:pt x="221310" y="60960"/>
                </a:lnTo>
                <a:lnTo>
                  <a:pt x="221792" y="62230"/>
                </a:lnTo>
                <a:lnTo>
                  <a:pt x="222288" y="63500"/>
                </a:lnTo>
                <a:lnTo>
                  <a:pt x="223266" y="64770"/>
                </a:lnTo>
                <a:lnTo>
                  <a:pt x="223507" y="64770"/>
                </a:lnTo>
                <a:lnTo>
                  <a:pt x="224243" y="66040"/>
                </a:lnTo>
                <a:lnTo>
                  <a:pt x="224396" y="66294"/>
                </a:lnTo>
                <a:lnTo>
                  <a:pt x="224167" y="66040"/>
                </a:lnTo>
                <a:lnTo>
                  <a:pt x="223634" y="65405"/>
                </a:lnTo>
                <a:lnTo>
                  <a:pt x="223710" y="65532"/>
                </a:lnTo>
                <a:lnTo>
                  <a:pt x="223024" y="64770"/>
                </a:lnTo>
                <a:lnTo>
                  <a:pt x="224574" y="67310"/>
                </a:lnTo>
                <a:lnTo>
                  <a:pt x="227672" y="72390"/>
                </a:lnTo>
                <a:lnTo>
                  <a:pt x="225221" y="68580"/>
                </a:lnTo>
                <a:lnTo>
                  <a:pt x="220332" y="60960"/>
                </a:lnTo>
                <a:lnTo>
                  <a:pt x="219100" y="59690"/>
                </a:lnTo>
                <a:lnTo>
                  <a:pt x="220573" y="63500"/>
                </a:lnTo>
                <a:lnTo>
                  <a:pt x="221551" y="64770"/>
                </a:lnTo>
                <a:lnTo>
                  <a:pt x="223266" y="68580"/>
                </a:lnTo>
                <a:lnTo>
                  <a:pt x="222402" y="67310"/>
                </a:lnTo>
                <a:lnTo>
                  <a:pt x="221551" y="66040"/>
                </a:lnTo>
                <a:lnTo>
                  <a:pt x="222046" y="67310"/>
                </a:lnTo>
                <a:lnTo>
                  <a:pt x="220573" y="64770"/>
                </a:lnTo>
                <a:lnTo>
                  <a:pt x="220078" y="63500"/>
                </a:lnTo>
                <a:lnTo>
                  <a:pt x="218859" y="62230"/>
                </a:lnTo>
                <a:lnTo>
                  <a:pt x="221310" y="67310"/>
                </a:lnTo>
                <a:lnTo>
                  <a:pt x="219354" y="63500"/>
                </a:lnTo>
                <a:lnTo>
                  <a:pt x="218363" y="62230"/>
                </a:lnTo>
                <a:lnTo>
                  <a:pt x="222288" y="72390"/>
                </a:lnTo>
                <a:lnTo>
                  <a:pt x="221310" y="71120"/>
                </a:lnTo>
                <a:lnTo>
                  <a:pt x="220332" y="68580"/>
                </a:lnTo>
                <a:lnTo>
                  <a:pt x="219100" y="66040"/>
                </a:lnTo>
                <a:lnTo>
                  <a:pt x="218859" y="64770"/>
                </a:lnTo>
                <a:lnTo>
                  <a:pt x="218617" y="63500"/>
                </a:lnTo>
                <a:lnTo>
                  <a:pt x="218122" y="63500"/>
                </a:lnTo>
                <a:lnTo>
                  <a:pt x="219151" y="67310"/>
                </a:lnTo>
                <a:lnTo>
                  <a:pt x="219354" y="67310"/>
                </a:lnTo>
                <a:lnTo>
                  <a:pt x="220332" y="71120"/>
                </a:lnTo>
                <a:lnTo>
                  <a:pt x="220078" y="71120"/>
                </a:lnTo>
                <a:lnTo>
                  <a:pt x="220814" y="73660"/>
                </a:lnTo>
                <a:lnTo>
                  <a:pt x="220332" y="72390"/>
                </a:lnTo>
                <a:lnTo>
                  <a:pt x="219354" y="69850"/>
                </a:lnTo>
                <a:lnTo>
                  <a:pt x="218859" y="69850"/>
                </a:lnTo>
                <a:lnTo>
                  <a:pt x="218122" y="72390"/>
                </a:lnTo>
                <a:lnTo>
                  <a:pt x="217512" y="69850"/>
                </a:lnTo>
                <a:lnTo>
                  <a:pt x="216903" y="67310"/>
                </a:lnTo>
                <a:lnTo>
                  <a:pt x="216903" y="67068"/>
                </a:lnTo>
                <a:lnTo>
                  <a:pt x="215430" y="61683"/>
                </a:lnTo>
                <a:lnTo>
                  <a:pt x="215671" y="63157"/>
                </a:lnTo>
                <a:lnTo>
                  <a:pt x="216903" y="68046"/>
                </a:lnTo>
                <a:lnTo>
                  <a:pt x="216903" y="68580"/>
                </a:lnTo>
                <a:lnTo>
                  <a:pt x="216662" y="69850"/>
                </a:lnTo>
                <a:lnTo>
                  <a:pt x="215925" y="69850"/>
                </a:lnTo>
                <a:lnTo>
                  <a:pt x="215925" y="68580"/>
                </a:lnTo>
                <a:lnTo>
                  <a:pt x="214947" y="66040"/>
                </a:lnTo>
                <a:lnTo>
                  <a:pt x="217144" y="77470"/>
                </a:lnTo>
                <a:lnTo>
                  <a:pt x="215925" y="74930"/>
                </a:lnTo>
                <a:lnTo>
                  <a:pt x="214947" y="69850"/>
                </a:lnTo>
                <a:lnTo>
                  <a:pt x="215925" y="72390"/>
                </a:lnTo>
                <a:lnTo>
                  <a:pt x="215430" y="69850"/>
                </a:lnTo>
                <a:lnTo>
                  <a:pt x="214693" y="64770"/>
                </a:lnTo>
                <a:lnTo>
                  <a:pt x="214579" y="65405"/>
                </a:lnTo>
                <a:lnTo>
                  <a:pt x="214452" y="68580"/>
                </a:lnTo>
                <a:lnTo>
                  <a:pt x="214058" y="66535"/>
                </a:lnTo>
                <a:lnTo>
                  <a:pt x="213956" y="64770"/>
                </a:lnTo>
                <a:lnTo>
                  <a:pt x="213474" y="62230"/>
                </a:lnTo>
                <a:lnTo>
                  <a:pt x="213715" y="68580"/>
                </a:lnTo>
                <a:lnTo>
                  <a:pt x="213233" y="68580"/>
                </a:lnTo>
                <a:lnTo>
                  <a:pt x="213233" y="72390"/>
                </a:lnTo>
                <a:lnTo>
                  <a:pt x="212407" y="74498"/>
                </a:lnTo>
                <a:lnTo>
                  <a:pt x="212496" y="76200"/>
                </a:lnTo>
                <a:lnTo>
                  <a:pt x="212001" y="77470"/>
                </a:lnTo>
                <a:lnTo>
                  <a:pt x="211518" y="72390"/>
                </a:lnTo>
                <a:lnTo>
                  <a:pt x="211518" y="68580"/>
                </a:lnTo>
                <a:lnTo>
                  <a:pt x="211759" y="68580"/>
                </a:lnTo>
                <a:lnTo>
                  <a:pt x="211518" y="62230"/>
                </a:lnTo>
                <a:lnTo>
                  <a:pt x="211264" y="68580"/>
                </a:lnTo>
                <a:lnTo>
                  <a:pt x="211035" y="67386"/>
                </a:lnTo>
                <a:lnTo>
                  <a:pt x="211023" y="64770"/>
                </a:lnTo>
                <a:lnTo>
                  <a:pt x="210540" y="66040"/>
                </a:lnTo>
                <a:lnTo>
                  <a:pt x="210286" y="72390"/>
                </a:lnTo>
                <a:lnTo>
                  <a:pt x="209550" y="71120"/>
                </a:lnTo>
                <a:lnTo>
                  <a:pt x="209550" y="73660"/>
                </a:lnTo>
                <a:lnTo>
                  <a:pt x="208572" y="80010"/>
                </a:lnTo>
                <a:lnTo>
                  <a:pt x="208699" y="78740"/>
                </a:lnTo>
                <a:lnTo>
                  <a:pt x="209550" y="69850"/>
                </a:lnTo>
                <a:lnTo>
                  <a:pt x="208826" y="74930"/>
                </a:lnTo>
                <a:lnTo>
                  <a:pt x="209308" y="68580"/>
                </a:lnTo>
                <a:lnTo>
                  <a:pt x="209067" y="69850"/>
                </a:lnTo>
                <a:lnTo>
                  <a:pt x="207848" y="73660"/>
                </a:lnTo>
                <a:lnTo>
                  <a:pt x="207352" y="74498"/>
                </a:lnTo>
                <a:lnTo>
                  <a:pt x="207352" y="73660"/>
                </a:lnTo>
                <a:lnTo>
                  <a:pt x="207111" y="73660"/>
                </a:lnTo>
                <a:lnTo>
                  <a:pt x="206857" y="74930"/>
                </a:lnTo>
                <a:lnTo>
                  <a:pt x="206857" y="135890"/>
                </a:lnTo>
                <a:lnTo>
                  <a:pt x="206375" y="138430"/>
                </a:lnTo>
                <a:lnTo>
                  <a:pt x="203441" y="143510"/>
                </a:lnTo>
                <a:lnTo>
                  <a:pt x="201472" y="143510"/>
                </a:lnTo>
                <a:lnTo>
                  <a:pt x="201841" y="142240"/>
                </a:lnTo>
                <a:lnTo>
                  <a:pt x="202209" y="140970"/>
                </a:lnTo>
                <a:lnTo>
                  <a:pt x="200748" y="140970"/>
                </a:lnTo>
                <a:lnTo>
                  <a:pt x="201231" y="137160"/>
                </a:lnTo>
                <a:lnTo>
                  <a:pt x="203187" y="135890"/>
                </a:lnTo>
                <a:lnTo>
                  <a:pt x="206857" y="135890"/>
                </a:lnTo>
                <a:lnTo>
                  <a:pt x="206857" y="74930"/>
                </a:lnTo>
                <a:lnTo>
                  <a:pt x="206375" y="74930"/>
                </a:lnTo>
                <a:lnTo>
                  <a:pt x="202946" y="78498"/>
                </a:lnTo>
                <a:lnTo>
                  <a:pt x="202946" y="121920"/>
                </a:lnTo>
                <a:lnTo>
                  <a:pt x="201726" y="123190"/>
                </a:lnTo>
                <a:lnTo>
                  <a:pt x="199275" y="123190"/>
                </a:lnTo>
                <a:lnTo>
                  <a:pt x="200748" y="121920"/>
                </a:lnTo>
                <a:lnTo>
                  <a:pt x="199034" y="121920"/>
                </a:lnTo>
                <a:lnTo>
                  <a:pt x="199275" y="120650"/>
                </a:lnTo>
                <a:lnTo>
                  <a:pt x="200012" y="119380"/>
                </a:lnTo>
                <a:lnTo>
                  <a:pt x="202704" y="119380"/>
                </a:lnTo>
                <a:lnTo>
                  <a:pt x="202946" y="121920"/>
                </a:lnTo>
                <a:lnTo>
                  <a:pt x="202946" y="78498"/>
                </a:lnTo>
                <a:lnTo>
                  <a:pt x="202704" y="78740"/>
                </a:lnTo>
                <a:lnTo>
                  <a:pt x="195110" y="78740"/>
                </a:lnTo>
                <a:lnTo>
                  <a:pt x="195110" y="77470"/>
                </a:lnTo>
                <a:lnTo>
                  <a:pt x="195110" y="76200"/>
                </a:lnTo>
                <a:lnTo>
                  <a:pt x="195110" y="71120"/>
                </a:lnTo>
                <a:lnTo>
                  <a:pt x="197319" y="69850"/>
                </a:lnTo>
                <a:lnTo>
                  <a:pt x="200253" y="68580"/>
                </a:lnTo>
                <a:lnTo>
                  <a:pt x="202946" y="67310"/>
                </a:lnTo>
                <a:lnTo>
                  <a:pt x="203187" y="66040"/>
                </a:lnTo>
                <a:lnTo>
                  <a:pt x="203441" y="64770"/>
                </a:lnTo>
                <a:lnTo>
                  <a:pt x="203923" y="64770"/>
                </a:lnTo>
                <a:lnTo>
                  <a:pt x="204901" y="60960"/>
                </a:lnTo>
                <a:lnTo>
                  <a:pt x="202450" y="66040"/>
                </a:lnTo>
                <a:lnTo>
                  <a:pt x="203530" y="63500"/>
                </a:lnTo>
                <a:lnTo>
                  <a:pt x="204076" y="62230"/>
                </a:lnTo>
                <a:lnTo>
                  <a:pt x="205689" y="58420"/>
                </a:lnTo>
                <a:lnTo>
                  <a:pt x="205790" y="58166"/>
                </a:lnTo>
                <a:lnTo>
                  <a:pt x="206349" y="56857"/>
                </a:lnTo>
                <a:lnTo>
                  <a:pt x="206184" y="57073"/>
                </a:lnTo>
                <a:lnTo>
                  <a:pt x="206235" y="56794"/>
                </a:lnTo>
                <a:lnTo>
                  <a:pt x="206857" y="54610"/>
                </a:lnTo>
                <a:lnTo>
                  <a:pt x="204978" y="58064"/>
                </a:lnTo>
                <a:lnTo>
                  <a:pt x="205028" y="57785"/>
                </a:lnTo>
                <a:lnTo>
                  <a:pt x="205155" y="57150"/>
                </a:lnTo>
                <a:lnTo>
                  <a:pt x="204533" y="58420"/>
                </a:lnTo>
                <a:lnTo>
                  <a:pt x="204774" y="58420"/>
                </a:lnTo>
                <a:lnTo>
                  <a:pt x="202704" y="62230"/>
                </a:lnTo>
                <a:lnTo>
                  <a:pt x="203796" y="59791"/>
                </a:lnTo>
                <a:lnTo>
                  <a:pt x="200748" y="62230"/>
                </a:lnTo>
                <a:lnTo>
                  <a:pt x="202209" y="59690"/>
                </a:lnTo>
                <a:lnTo>
                  <a:pt x="201968" y="59690"/>
                </a:lnTo>
                <a:lnTo>
                  <a:pt x="202450" y="59258"/>
                </a:lnTo>
                <a:lnTo>
                  <a:pt x="202209" y="59690"/>
                </a:lnTo>
                <a:lnTo>
                  <a:pt x="202450" y="59690"/>
                </a:lnTo>
                <a:lnTo>
                  <a:pt x="203441" y="58420"/>
                </a:lnTo>
                <a:lnTo>
                  <a:pt x="203187" y="58420"/>
                </a:lnTo>
                <a:lnTo>
                  <a:pt x="204165" y="57150"/>
                </a:lnTo>
                <a:lnTo>
                  <a:pt x="202501" y="58686"/>
                </a:lnTo>
                <a:lnTo>
                  <a:pt x="202501" y="58928"/>
                </a:lnTo>
                <a:lnTo>
                  <a:pt x="200748" y="60960"/>
                </a:lnTo>
                <a:lnTo>
                  <a:pt x="201472" y="59690"/>
                </a:lnTo>
                <a:lnTo>
                  <a:pt x="202501" y="58928"/>
                </a:lnTo>
                <a:lnTo>
                  <a:pt x="202501" y="58686"/>
                </a:lnTo>
                <a:lnTo>
                  <a:pt x="200012" y="60960"/>
                </a:lnTo>
                <a:lnTo>
                  <a:pt x="198907" y="61595"/>
                </a:lnTo>
                <a:lnTo>
                  <a:pt x="200748" y="59690"/>
                </a:lnTo>
                <a:lnTo>
                  <a:pt x="201968" y="58420"/>
                </a:lnTo>
                <a:lnTo>
                  <a:pt x="203149" y="56362"/>
                </a:lnTo>
                <a:lnTo>
                  <a:pt x="200253" y="58420"/>
                </a:lnTo>
                <a:lnTo>
                  <a:pt x="197802" y="59690"/>
                </a:lnTo>
                <a:lnTo>
                  <a:pt x="200748" y="57150"/>
                </a:lnTo>
                <a:lnTo>
                  <a:pt x="201472" y="57150"/>
                </a:lnTo>
                <a:lnTo>
                  <a:pt x="201891" y="56070"/>
                </a:lnTo>
                <a:lnTo>
                  <a:pt x="199783" y="56794"/>
                </a:lnTo>
                <a:lnTo>
                  <a:pt x="201968" y="55321"/>
                </a:lnTo>
                <a:lnTo>
                  <a:pt x="202704" y="55079"/>
                </a:lnTo>
                <a:lnTo>
                  <a:pt x="202057" y="55270"/>
                </a:lnTo>
                <a:lnTo>
                  <a:pt x="202653" y="54864"/>
                </a:lnTo>
                <a:lnTo>
                  <a:pt x="200494" y="55562"/>
                </a:lnTo>
                <a:lnTo>
                  <a:pt x="200253" y="55880"/>
                </a:lnTo>
                <a:lnTo>
                  <a:pt x="199517" y="55880"/>
                </a:lnTo>
                <a:lnTo>
                  <a:pt x="195605" y="57150"/>
                </a:lnTo>
                <a:lnTo>
                  <a:pt x="198412" y="55880"/>
                </a:lnTo>
                <a:lnTo>
                  <a:pt x="195846" y="55880"/>
                </a:lnTo>
                <a:lnTo>
                  <a:pt x="201231" y="54610"/>
                </a:lnTo>
                <a:lnTo>
                  <a:pt x="197065" y="54610"/>
                </a:lnTo>
                <a:lnTo>
                  <a:pt x="200748" y="53543"/>
                </a:lnTo>
                <a:lnTo>
                  <a:pt x="192176" y="54610"/>
                </a:lnTo>
                <a:lnTo>
                  <a:pt x="191935" y="54610"/>
                </a:lnTo>
                <a:lnTo>
                  <a:pt x="198539" y="53340"/>
                </a:lnTo>
                <a:lnTo>
                  <a:pt x="201231" y="53340"/>
                </a:lnTo>
                <a:lnTo>
                  <a:pt x="198056" y="52070"/>
                </a:lnTo>
                <a:lnTo>
                  <a:pt x="197319" y="52070"/>
                </a:lnTo>
                <a:lnTo>
                  <a:pt x="194627" y="50800"/>
                </a:lnTo>
                <a:lnTo>
                  <a:pt x="199034" y="50800"/>
                </a:lnTo>
                <a:lnTo>
                  <a:pt x="191935" y="49530"/>
                </a:lnTo>
                <a:lnTo>
                  <a:pt x="192913" y="49530"/>
                </a:lnTo>
                <a:lnTo>
                  <a:pt x="189725" y="48260"/>
                </a:lnTo>
                <a:lnTo>
                  <a:pt x="190957" y="48260"/>
                </a:lnTo>
                <a:lnTo>
                  <a:pt x="194868" y="49530"/>
                </a:lnTo>
                <a:lnTo>
                  <a:pt x="192417" y="48260"/>
                </a:lnTo>
                <a:lnTo>
                  <a:pt x="194132" y="48260"/>
                </a:lnTo>
                <a:lnTo>
                  <a:pt x="198475" y="49441"/>
                </a:lnTo>
                <a:lnTo>
                  <a:pt x="198780" y="49530"/>
                </a:lnTo>
                <a:lnTo>
                  <a:pt x="200329" y="49949"/>
                </a:lnTo>
                <a:lnTo>
                  <a:pt x="202450" y="50800"/>
                </a:lnTo>
                <a:lnTo>
                  <a:pt x="202006" y="50406"/>
                </a:lnTo>
                <a:lnTo>
                  <a:pt x="203441" y="50800"/>
                </a:lnTo>
                <a:lnTo>
                  <a:pt x="201612" y="50063"/>
                </a:lnTo>
                <a:lnTo>
                  <a:pt x="200990" y="49530"/>
                </a:lnTo>
                <a:lnTo>
                  <a:pt x="201231" y="49530"/>
                </a:lnTo>
                <a:lnTo>
                  <a:pt x="199745" y="49072"/>
                </a:lnTo>
                <a:lnTo>
                  <a:pt x="199961" y="49441"/>
                </a:lnTo>
                <a:lnTo>
                  <a:pt x="198856" y="49174"/>
                </a:lnTo>
                <a:lnTo>
                  <a:pt x="198920" y="48818"/>
                </a:lnTo>
                <a:lnTo>
                  <a:pt x="198259" y="48615"/>
                </a:lnTo>
                <a:lnTo>
                  <a:pt x="198539" y="49098"/>
                </a:lnTo>
                <a:lnTo>
                  <a:pt x="198361" y="49060"/>
                </a:lnTo>
                <a:lnTo>
                  <a:pt x="198183" y="48590"/>
                </a:lnTo>
                <a:lnTo>
                  <a:pt x="197713" y="48450"/>
                </a:lnTo>
                <a:lnTo>
                  <a:pt x="198132" y="48996"/>
                </a:lnTo>
                <a:lnTo>
                  <a:pt x="195110" y="48260"/>
                </a:lnTo>
                <a:lnTo>
                  <a:pt x="196088" y="48260"/>
                </a:lnTo>
                <a:lnTo>
                  <a:pt x="197065" y="48260"/>
                </a:lnTo>
                <a:lnTo>
                  <a:pt x="197713" y="48450"/>
                </a:lnTo>
                <a:lnTo>
                  <a:pt x="197561" y="48260"/>
                </a:lnTo>
                <a:lnTo>
                  <a:pt x="197802" y="48260"/>
                </a:lnTo>
                <a:lnTo>
                  <a:pt x="194373" y="46990"/>
                </a:lnTo>
                <a:lnTo>
                  <a:pt x="193890" y="46990"/>
                </a:lnTo>
                <a:lnTo>
                  <a:pt x="193167" y="46990"/>
                </a:lnTo>
                <a:lnTo>
                  <a:pt x="193167" y="47282"/>
                </a:lnTo>
                <a:lnTo>
                  <a:pt x="192303" y="46990"/>
                </a:lnTo>
                <a:lnTo>
                  <a:pt x="191439" y="46710"/>
                </a:lnTo>
                <a:lnTo>
                  <a:pt x="191439" y="47828"/>
                </a:lnTo>
                <a:lnTo>
                  <a:pt x="189484" y="46990"/>
                </a:lnTo>
                <a:lnTo>
                  <a:pt x="190461" y="46990"/>
                </a:lnTo>
                <a:lnTo>
                  <a:pt x="191439" y="47828"/>
                </a:lnTo>
                <a:lnTo>
                  <a:pt x="191439" y="46710"/>
                </a:lnTo>
                <a:lnTo>
                  <a:pt x="188506" y="45720"/>
                </a:lnTo>
                <a:lnTo>
                  <a:pt x="192659" y="46977"/>
                </a:lnTo>
                <a:lnTo>
                  <a:pt x="193167" y="47282"/>
                </a:lnTo>
                <a:lnTo>
                  <a:pt x="193167" y="46990"/>
                </a:lnTo>
                <a:lnTo>
                  <a:pt x="191871" y="46037"/>
                </a:lnTo>
                <a:lnTo>
                  <a:pt x="191198" y="45720"/>
                </a:lnTo>
                <a:lnTo>
                  <a:pt x="188506" y="44450"/>
                </a:lnTo>
                <a:lnTo>
                  <a:pt x="187274" y="43180"/>
                </a:lnTo>
                <a:lnTo>
                  <a:pt x="193154" y="45707"/>
                </a:lnTo>
                <a:lnTo>
                  <a:pt x="196329" y="46977"/>
                </a:lnTo>
                <a:lnTo>
                  <a:pt x="199758" y="48260"/>
                </a:lnTo>
                <a:lnTo>
                  <a:pt x="197561" y="46990"/>
                </a:lnTo>
                <a:lnTo>
                  <a:pt x="198539" y="46990"/>
                </a:lnTo>
                <a:lnTo>
                  <a:pt x="191439" y="43180"/>
                </a:lnTo>
                <a:lnTo>
                  <a:pt x="190703" y="41910"/>
                </a:lnTo>
                <a:lnTo>
                  <a:pt x="194868" y="44450"/>
                </a:lnTo>
                <a:lnTo>
                  <a:pt x="194627" y="44450"/>
                </a:lnTo>
                <a:lnTo>
                  <a:pt x="196342" y="45720"/>
                </a:lnTo>
                <a:lnTo>
                  <a:pt x="195351" y="44450"/>
                </a:lnTo>
                <a:lnTo>
                  <a:pt x="195605" y="44450"/>
                </a:lnTo>
                <a:lnTo>
                  <a:pt x="196088" y="44450"/>
                </a:lnTo>
                <a:lnTo>
                  <a:pt x="195478" y="44132"/>
                </a:lnTo>
                <a:lnTo>
                  <a:pt x="195110" y="43180"/>
                </a:lnTo>
                <a:lnTo>
                  <a:pt x="196583" y="44450"/>
                </a:lnTo>
                <a:lnTo>
                  <a:pt x="200748" y="46990"/>
                </a:lnTo>
                <a:lnTo>
                  <a:pt x="197802" y="44450"/>
                </a:lnTo>
                <a:lnTo>
                  <a:pt x="196583" y="43180"/>
                </a:lnTo>
                <a:lnTo>
                  <a:pt x="195351" y="41910"/>
                </a:lnTo>
                <a:lnTo>
                  <a:pt x="193814" y="40309"/>
                </a:lnTo>
                <a:lnTo>
                  <a:pt x="193814" y="43294"/>
                </a:lnTo>
                <a:lnTo>
                  <a:pt x="191198" y="41910"/>
                </a:lnTo>
                <a:lnTo>
                  <a:pt x="193662" y="43205"/>
                </a:lnTo>
                <a:lnTo>
                  <a:pt x="193814" y="43294"/>
                </a:lnTo>
                <a:lnTo>
                  <a:pt x="193814" y="40309"/>
                </a:lnTo>
                <a:lnTo>
                  <a:pt x="192913" y="39370"/>
                </a:lnTo>
                <a:lnTo>
                  <a:pt x="190957" y="36830"/>
                </a:lnTo>
                <a:lnTo>
                  <a:pt x="194373" y="39497"/>
                </a:lnTo>
                <a:lnTo>
                  <a:pt x="196583" y="40640"/>
                </a:lnTo>
                <a:lnTo>
                  <a:pt x="196037" y="39700"/>
                </a:lnTo>
                <a:lnTo>
                  <a:pt x="195973" y="37465"/>
                </a:lnTo>
                <a:lnTo>
                  <a:pt x="196088" y="36830"/>
                </a:lnTo>
                <a:lnTo>
                  <a:pt x="199034" y="39370"/>
                </a:lnTo>
                <a:lnTo>
                  <a:pt x="200253" y="40640"/>
                </a:lnTo>
                <a:lnTo>
                  <a:pt x="198297" y="38100"/>
                </a:lnTo>
                <a:lnTo>
                  <a:pt x="197561" y="36830"/>
                </a:lnTo>
                <a:lnTo>
                  <a:pt x="196824" y="35560"/>
                </a:lnTo>
                <a:lnTo>
                  <a:pt x="198170" y="37465"/>
                </a:lnTo>
                <a:lnTo>
                  <a:pt x="197802" y="36830"/>
                </a:lnTo>
                <a:lnTo>
                  <a:pt x="197065" y="34290"/>
                </a:lnTo>
                <a:lnTo>
                  <a:pt x="196342" y="33020"/>
                </a:lnTo>
                <a:lnTo>
                  <a:pt x="198031" y="35521"/>
                </a:lnTo>
                <a:lnTo>
                  <a:pt x="201968" y="40640"/>
                </a:lnTo>
                <a:lnTo>
                  <a:pt x="200494" y="38100"/>
                </a:lnTo>
                <a:lnTo>
                  <a:pt x="199517" y="35560"/>
                </a:lnTo>
                <a:lnTo>
                  <a:pt x="199275" y="34290"/>
                </a:lnTo>
                <a:lnTo>
                  <a:pt x="199034" y="33020"/>
                </a:lnTo>
                <a:lnTo>
                  <a:pt x="199758" y="34290"/>
                </a:lnTo>
                <a:lnTo>
                  <a:pt x="199275" y="33020"/>
                </a:lnTo>
                <a:lnTo>
                  <a:pt x="200012" y="34290"/>
                </a:lnTo>
                <a:lnTo>
                  <a:pt x="200494" y="35560"/>
                </a:lnTo>
                <a:lnTo>
                  <a:pt x="200990" y="36830"/>
                </a:lnTo>
                <a:lnTo>
                  <a:pt x="200748" y="35560"/>
                </a:lnTo>
                <a:lnTo>
                  <a:pt x="200329" y="34493"/>
                </a:lnTo>
                <a:lnTo>
                  <a:pt x="200215" y="34074"/>
                </a:lnTo>
                <a:lnTo>
                  <a:pt x="200012" y="33020"/>
                </a:lnTo>
                <a:lnTo>
                  <a:pt x="200990" y="34290"/>
                </a:lnTo>
                <a:lnTo>
                  <a:pt x="203187" y="41910"/>
                </a:lnTo>
                <a:lnTo>
                  <a:pt x="203923" y="41910"/>
                </a:lnTo>
                <a:lnTo>
                  <a:pt x="202501" y="34493"/>
                </a:lnTo>
                <a:lnTo>
                  <a:pt x="202374" y="34074"/>
                </a:lnTo>
                <a:lnTo>
                  <a:pt x="201968" y="33020"/>
                </a:lnTo>
                <a:lnTo>
                  <a:pt x="201726" y="33020"/>
                </a:lnTo>
                <a:lnTo>
                  <a:pt x="201320" y="31750"/>
                </a:lnTo>
                <a:lnTo>
                  <a:pt x="200901" y="30480"/>
                </a:lnTo>
                <a:lnTo>
                  <a:pt x="200533" y="29311"/>
                </a:lnTo>
                <a:lnTo>
                  <a:pt x="200406" y="27698"/>
                </a:lnTo>
                <a:lnTo>
                  <a:pt x="200012" y="26670"/>
                </a:lnTo>
                <a:lnTo>
                  <a:pt x="207352" y="26670"/>
                </a:lnTo>
                <a:lnTo>
                  <a:pt x="206133" y="25400"/>
                </a:lnTo>
                <a:lnTo>
                  <a:pt x="204660" y="24130"/>
                </a:lnTo>
                <a:lnTo>
                  <a:pt x="207111" y="24130"/>
                </a:lnTo>
                <a:lnTo>
                  <a:pt x="206857" y="25400"/>
                </a:lnTo>
                <a:lnTo>
                  <a:pt x="210286" y="25400"/>
                </a:lnTo>
                <a:lnTo>
                  <a:pt x="207594" y="24130"/>
                </a:lnTo>
                <a:lnTo>
                  <a:pt x="205638" y="22860"/>
                </a:lnTo>
                <a:lnTo>
                  <a:pt x="209550" y="22860"/>
                </a:lnTo>
                <a:lnTo>
                  <a:pt x="207352" y="21590"/>
                </a:lnTo>
                <a:lnTo>
                  <a:pt x="205397" y="20320"/>
                </a:lnTo>
                <a:lnTo>
                  <a:pt x="204825" y="19977"/>
                </a:lnTo>
                <a:lnTo>
                  <a:pt x="203923" y="20320"/>
                </a:lnTo>
                <a:lnTo>
                  <a:pt x="203073" y="19050"/>
                </a:lnTo>
                <a:lnTo>
                  <a:pt x="202209" y="17780"/>
                </a:lnTo>
                <a:lnTo>
                  <a:pt x="205638" y="17780"/>
                </a:lnTo>
                <a:lnTo>
                  <a:pt x="208330" y="19050"/>
                </a:lnTo>
                <a:lnTo>
                  <a:pt x="205879" y="17780"/>
                </a:lnTo>
                <a:lnTo>
                  <a:pt x="207594" y="17780"/>
                </a:lnTo>
                <a:lnTo>
                  <a:pt x="209308" y="16510"/>
                </a:lnTo>
                <a:lnTo>
                  <a:pt x="205638" y="13970"/>
                </a:lnTo>
                <a:lnTo>
                  <a:pt x="209804" y="15240"/>
                </a:lnTo>
                <a:lnTo>
                  <a:pt x="205638" y="11430"/>
                </a:lnTo>
                <a:lnTo>
                  <a:pt x="210312" y="12319"/>
                </a:lnTo>
                <a:lnTo>
                  <a:pt x="207594" y="10160"/>
                </a:lnTo>
                <a:lnTo>
                  <a:pt x="207594" y="8890"/>
                </a:lnTo>
                <a:lnTo>
                  <a:pt x="211061" y="10160"/>
                </a:lnTo>
                <a:lnTo>
                  <a:pt x="213385" y="8890"/>
                </a:lnTo>
                <a:lnTo>
                  <a:pt x="217385" y="10160"/>
                </a:lnTo>
                <a:lnTo>
                  <a:pt x="210781" y="6350"/>
                </a:lnTo>
                <a:lnTo>
                  <a:pt x="215671" y="5080"/>
                </a:lnTo>
                <a:lnTo>
                  <a:pt x="212496" y="1270"/>
                </a:lnTo>
                <a:lnTo>
                  <a:pt x="213715" y="1270"/>
                </a:lnTo>
                <a:lnTo>
                  <a:pt x="213715" y="2540"/>
                </a:lnTo>
                <a:lnTo>
                  <a:pt x="214693" y="1270"/>
                </a:lnTo>
                <a:lnTo>
                  <a:pt x="218617" y="1270"/>
                </a:lnTo>
                <a:lnTo>
                  <a:pt x="213321" y="0"/>
                </a:lnTo>
                <a:lnTo>
                  <a:pt x="174307" y="0"/>
                </a:lnTo>
                <a:lnTo>
                  <a:pt x="174307" y="77470"/>
                </a:lnTo>
                <a:lnTo>
                  <a:pt x="174307" y="80010"/>
                </a:lnTo>
                <a:lnTo>
                  <a:pt x="172351" y="80010"/>
                </a:lnTo>
                <a:lnTo>
                  <a:pt x="171615" y="78740"/>
                </a:lnTo>
                <a:lnTo>
                  <a:pt x="171615" y="77470"/>
                </a:lnTo>
                <a:lnTo>
                  <a:pt x="174307" y="77470"/>
                </a:lnTo>
                <a:lnTo>
                  <a:pt x="174307" y="0"/>
                </a:lnTo>
                <a:lnTo>
                  <a:pt x="153746" y="0"/>
                </a:lnTo>
                <a:lnTo>
                  <a:pt x="153746" y="101600"/>
                </a:lnTo>
                <a:lnTo>
                  <a:pt x="153492" y="102260"/>
                </a:lnTo>
                <a:lnTo>
                  <a:pt x="153492" y="115570"/>
                </a:lnTo>
                <a:lnTo>
                  <a:pt x="150939" y="117983"/>
                </a:lnTo>
                <a:lnTo>
                  <a:pt x="151053" y="116840"/>
                </a:lnTo>
                <a:lnTo>
                  <a:pt x="153492" y="115570"/>
                </a:lnTo>
                <a:lnTo>
                  <a:pt x="153492" y="102260"/>
                </a:lnTo>
                <a:lnTo>
                  <a:pt x="153250" y="102870"/>
                </a:lnTo>
                <a:lnTo>
                  <a:pt x="152514" y="104140"/>
                </a:lnTo>
                <a:lnTo>
                  <a:pt x="149339" y="104140"/>
                </a:lnTo>
                <a:lnTo>
                  <a:pt x="149085" y="100330"/>
                </a:lnTo>
                <a:lnTo>
                  <a:pt x="151536" y="99060"/>
                </a:lnTo>
                <a:lnTo>
                  <a:pt x="153746" y="101600"/>
                </a:lnTo>
                <a:lnTo>
                  <a:pt x="153746" y="0"/>
                </a:lnTo>
                <a:lnTo>
                  <a:pt x="122161" y="0"/>
                </a:lnTo>
                <a:lnTo>
                  <a:pt x="126326" y="1270"/>
                </a:lnTo>
                <a:lnTo>
                  <a:pt x="121424" y="2540"/>
                </a:lnTo>
                <a:lnTo>
                  <a:pt x="125730" y="5448"/>
                </a:lnTo>
                <a:lnTo>
                  <a:pt x="125590" y="5080"/>
                </a:lnTo>
                <a:lnTo>
                  <a:pt x="131457" y="6350"/>
                </a:lnTo>
                <a:lnTo>
                  <a:pt x="133426" y="6350"/>
                </a:lnTo>
                <a:lnTo>
                  <a:pt x="133426" y="7620"/>
                </a:lnTo>
                <a:lnTo>
                  <a:pt x="136855" y="8890"/>
                </a:lnTo>
                <a:lnTo>
                  <a:pt x="132930" y="8890"/>
                </a:lnTo>
                <a:lnTo>
                  <a:pt x="133172" y="7620"/>
                </a:lnTo>
                <a:lnTo>
                  <a:pt x="131953" y="7620"/>
                </a:lnTo>
                <a:lnTo>
                  <a:pt x="131953" y="10160"/>
                </a:lnTo>
                <a:lnTo>
                  <a:pt x="130238" y="11430"/>
                </a:lnTo>
                <a:lnTo>
                  <a:pt x="124853" y="10160"/>
                </a:lnTo>
                <a:lnTo>
                  <a:pt x="126936" y="8890"/>
                </a:lnTo>
                <a:lnTo>
                  <a:pt x="128397" y="7988"/>
                </a:lnTo>
                <a:lnTo>
                  <a:pt x="131953" y="10160"/>
                </a:lnTo>
                <a:lnTo>
                  <a:pt x="131953" y="7620"/>
                </a:lnTo>
                <a:lnTo>
                  <a:pt x="129019" y="7620"/>
                </a:lnTo>
                <a:lnTo>
                  <a:pt x="127787" y="7620"/>
                </a:lnTo>
                <a:lnTo>
                  <a:pt x="128143" y="7823"/>
                </a:lnTo>
                <a:lnTo>
                  <a:pt x="123875" y="8890"/>
                </a:lnTo>
                <a:lnTo>
                  <a:pt x="124612" y="7620"/>
                </a:lnTo>
                <a:lnTo>
                  <a:pt x="126326" y="7620"/>
                </a:lnTo>
                <a:lnTo>
                  <a:pt x="122682" y="6350"/>
                </a:lnTo>
                <a:lnTo>
                  <a:pt x="121920" y="6350"/>
                </a:lnTo>
                <a:lnTo>
                  <a:pt x="117995" y="5080"/>
                </a:lnTo>
                <a:lnTo>
                  <a:pt x="116039" y="7620"/>
                </a:lnTo>
                <a:lnTo>
                  <a:pt x="120205" y="8890"/>
                </a:lnTo>
                <a:lnTo>
                  <a:pt x="118249" y="10160"/>
                </a:lnTo>
                <a:lnTo>
                  <a:pt x="121183" y="11430"/>
                </a:lnTo>
                <a:lnTo>
                  <a:pt x="122643" y="11430"/>
                </a:lnTo>
                <a:lnTo>
                  <a:pt x="125590" y="12700"/>
                </a:lnTo>
                <a:lnTo>
                  <a:pt x="125476" y="13970"/>
                </a:lnTo>
                <a:lnTo>
                  <a:pt x="117360" y="13970"/>
                </a:lnTo>
                <a:lnTo>
                  <a:pt x="118491" y="15240"/>
                </a:lnTo>
                <a:lnTo>
                  <a:pt x="121920" y="16510"/>
                </a:lnTo>
                <a:lnTo>
                  <a:pt x="128765" y="17780"/>
                </a:lnTo>
                <a:lnTo>
                  <a:pt x="128041" y="18021"/>
                </a:lnTo>
                <a:lnTo>
                  <a:pt x="128041" y="34290"/>
                </a:lnTo>
                <a:lnTo>
                  <a:pt x="127787" y="35560"/>
                </a:lnTo>
                <a:lnTo>
                  <a:pt x="126809" y="34290"/>
                </a:lnTo>
                <a:lnTo>
                  <a:pt x="125831" y="35560"/>
                </a:lnTo>
                <a:lnTo>
                  <a:pt x="124853" y="35560"/>
                </a:lnTo>
                <a:lnTo>
                  <a:pt x="124853" y="34290"/>
                </a:lnTo>
                <a:lnTo>
                  <a:pt x="126809" y="34290"/>
                </a:lnTo>
                <a:lnTo>
                  <a:pt x="128041" y="34290"/>
                </a:lnTo>
                <a:lnTo>
                  <a:pt x="128041" y="18021"/>
                </a:lnTo>
                <a:lnTo>
                  <a:pt x="124853" y="19050"/>
                </a:lnTo>
                <a:lnTo>
                  <a:pt x="118973" y="17780"/>
                </a:lnTo>
                <a:lnTo>
                  <a:pt x="117995" y="20320"/>
                </a:lnTo>
                <a:lnTo>
                  <a:pt x="115798" y="20320"/>
                </a:lnTo>
                <a:lnTo>
                  <a:pt x="121107" y="21145"/>
                </a:lnTo>
                <a:lnTo>
                  <a:pt x="121424" y="20320"/>
                </a:lnTo>
                <a:lnTo>
                  <a:pt x="127546" y="20320"/>
                </a:lnTo>
                <a:lnTo>
                  <a:pt x="124612" y="21170"/>
                </a:lnTo>
                <a:lnTo>
                  <a:pt x="124612" y="33020"/>
                </a:lnTo>
                <a:lnTo>
                  <a:pt x="124358" y="33020"/>
                </a:lnTo>
                <a:lnTo>
                  <a:pt x="124358" y="31750"/>
                </a:lnTo>
                <a:lnTo>
                  <a:pt x="124612" y="33020"/>
                </a:lnTo>
                <a:lnTo>
                  <a:pt x="124612" y="21170"/>
                </a:lnTo>
                <a:lnTo>
                  <a:pt x="123393" y="21513"/>
                </a:lnTo>
                <a:lnTo>
                  <a:pt x="123875" y="21590"/>
                </a:lnTo>
                <a:lnTo>
                  <a:pt x="123875" y="22860"/>
                </a:lnTo>
                <a:lnTo>
                  <a:pt x="118491" y="22860"/>
                </a:lnTo>
                <a:lnTo>
                  <a:pt x="118973" y="25400"/>
                </a:lnTo>
                <a:lnTo>
                  <a:pt x="122643" y="27940"/>
                </a:lnTo>
                <a:lnTo>
                  <a:pt x="123380" y="30480"/>
                </a:lnTo>
                <a:lnTo>
                  <a:pt x="121920" y="30480"/>
                </a:lnTo>
                <a:lnTo>
                  <a:pt x="120205" y="29210"/>
                </a:lnTo>
                <a:lnTo>
                  <a:pt x="118491" y="30480"/>
                </a:lnTo>
                <a:lnTo>
                  <a:pt x="120942" y="33020"/>
                </a:lnTo>
                <a:lnTo>
                  <a:pt x="114325" y="40640"/>
                </a:lnTo>
                <a:lnTo>
                  <a:pt x="118973" y="41910"/>
                </a:lnTo>
                <a:lnTo>
                  <a:pt x="120942" y="43180"/>
                </a:lnTo>
                <a:lnTo>
                  <a:pt x="121183" y="43180"/>
                </a:lnTo>
                <a:lnTo>
                  <a:pt x="118668" y="44259"/>
                </a:lnTo>
                <a:lnTo>
                  <a:pt x="118732" y="44450"/>
                </a:lnTo>
                <a:lnTo>
                  <a:pt x="120942" y="45707"/>
                </a:lnTo>
                <a:lnTo>
                  <a:pt x="121920" y="46977"/>
                </a:lnTo>
                <a:lnTo>
                  <a:pt x="123101" y="49441"/>
                </a:lnTo>
                <a:lnTo>
                  <a:pt x="123139" y="50800"/>
                </a:lnTo>
                <a:lnTo>
                  <a:pt x="120688" y="52070"/>
                </a:lnTo>
                <a:lnTo>
                  <a:pt x="119227" y="52070"/>
                </a:lnTo>
                <a:lnTo>
                  <a:pt x="117513" y="54610"/>
                </a:lnTo>
                <a:lnTo>
                  <a:pt x="129019" y="53340"/>
                </a:lnTo>
                <a:lnTo>
                  <a:pt x="124853" y="54610"/>
                </a:lnTo>
                <a:lnTo>
                  <a:pt x="123875" y="54610"/>
                </a:lnTo>
                <a:lnTo>
                  <a:pt x="123240" y="56794"/>
                </a:lnTo>
                <a:lnTo>
                  <a:pt x="123329" y="57658"/>
                </a:lnTo>
                <a:lnTo>
                  <a:pt x="124117" y="59690"/>
                </a:lnTo>
                <a:lnTo>
                  <a:pt x="124612" y="63500"/>
                </a:lnTo>
                <a:lnTo>
                  <a:pt x="124358" y="64770"/>
                </a:lnTo>
                <a:lnTo>
                  <a:pt x="121183" y="67310"/>
                </a:lnTo>
                <a:lnTo>
                  <a:pt x="123799" y="67310"/>
                </a:lnTo>
                <a:lnTo>
                  <a:pt x="123812" y="68580"/>
                </a:lnTo>
                <a:lnTo>
                  <a:pt x="124282" y="69850"/>
                </a:lnTo>
                <a:lnTo>
                  <a:pt x="128282" y="69850"/>
                </a:lnTo>
                <a:lnTo>
                  <a:pt x="124358" y="73660"/>
                </a:lnTo>
                <a:lnTo>
                  <a:pt x="122643" y="73660"/>
                </a:lnTo>
                <a:lnTo>
                  <a:pt x="120688" y="77470"/>
                </a:lnTo>
                <a:lnTo>
                  <a:pt x="120446" y="78740"/>
                </a:lnTo>
                <a:lnTo>
                  <a:pt x="126568" y="76200"/>
                </a:lnTo>
                <a:lnTo>
                  <a:pt x="128041" y="77470"/>
                </a:lnTo>
                <a:lnTo>
                  <a:pt x="123380" y="78740"/>
                </a:lnTo>
                <a:lnTo>
                  <a:pt x="128765" y="78740"/>
                </a:lnTo>
                <a:lnTo>
                  <a:pt x="123634" y="81280"/>
                </a:lnTo>
                <a:lnTo>
                  <a:pt x="125095" y="82550"/>
                </a:lnTo>
                <a:lnTo>
                  <a:pt x="125095" y="81280"/>
                </a:lnTo>
                <a:lnTo>
                  <a:pt x="126809" y="80010"/>
                </a:lnTo>
                <a:lnTo>
                  <a:pt x="128282" y="80010"/>
                </a:lnTo>
                <a:lnTo>
                  <a:pt x="130975" y="81280"/>
                </a:lnTo>
                <a:lnTo>
                  <a:pt x="126568" y="85090"/>
                </a:lnTo>
                <a:lnTo>
                  <a:pt x="124117" y="86360"/>
                </a:lnTo>
                <a:lnTo>
                  <a:pt x="127546" y="87630"/>
                </a:lnTo>
                <a:lnTo>
                  <a:pt x="129501" y="87630"/>
                </a:lnTo>
                <a:lnTo>
                  <a:pt x="128041" y="88900"/>
                </a:lnTo>
                <a:lnTo>
                  <a:pt x="129260" y="88900"/>
                </a:lnTo>
                <a:lnTo>
                  <a:pt x="121183" y="91440"/>
                </a:lnTo>
                <a:lnTo>
                  <a:pt x="125831" y="91440"/>
                </a:lnTo>
                <a:lnTo>
                  <a:pt x="126809" y="90170"/>
                </a:lnTo>
                <a:lnTo>
                  <a:pt x="128397" y="90170"/>
                </a:lnTo>
                <a:lnTo>
                  <a:pt x="127304" y="91440"/>
                </a:lnTo>
                <a:lnTo>
                  <a:pt x="128282" y="93980"/>
                </a:lnTo>
                <a:lnTo>
                  <a:pt x="129997" y="93980"/>
                </a:lnTo>
                <a:lnTo>
                  <a:pt x="126885" y="95211"/>
                </a:lnTo>
                <a:lnTo>
                  <a:pt x="126936" y="96520"/>
                </a:lnTo>
                <a:lnTo>
                  <a:pt x="127050" y="97790"/>
                </a:lnTo>
                <a:lnTo>
                  <a:pt x="130733" y="100330"/>
                </a:lnTo>
                <a:lnTo>
                  <a:pt x="132194" y="101600"/>
                </a:lnTo>
                <a:lnTo>
                  <a:pt x="132930" y="102870"/>
                </a:lnTo>
                <a:lnTo>
                  <a:pt x="133667" y="101600"/>
                </a:lnTo>
                <a:lnTo>
                  <a:pt x="138811" y="99060"/>
                </a:lnTo>
                <a:lnTo>
                  <a:pt x="139788" y="99060"/>
                </a:lnTo>
                <a:lnTo>
                  <a:pt x="139255" y="99542"/>
                </a:lnTo>
                <a:lnTo>
                  <a:pt x="140766" y="99060"/>
                </a:lnTo>
                <a:lnTo>
                  <a:pt x="141008" y="100330"/>
                </a:lnTo>
                <a:lnTo>
                  <a:pt x="136359" y="102870"/>
                </a:lnTo>
                <a:lnTo>
                  <a:pt x="134404" y="104140"/>
                </a:lnTo>
                <a:lnTo>
                  <a:pt x="136855" y="104140"/>
                </a:lnTo>
                <a:lnTo>
                  <a:pt x="135623" y="105410"/>
                </a:lnTo>
                <a:lnTo>
                  <a:pt x="134645" y="105410"/>
                </a:lnTo>
                <a:lnTo>
                  <a:pt x="132930" y="106680"/>
                </a:lnTo>
                <a:lnTo>
                  <a:pt x="135864" y="105410"/>
                </a:lnTo>
                <a:lnTo>
                  <a:pt x="130238" y="111760"/>
                </a:lnTo>
                <a:lnTo>
                  <a:pt x="134404" y="109689"/>
                </a:lnTo>
                <a:lnTo>
                  <a:pt x="136118" y="113030"/>
                </a:lnTo>
                <a:lnTo>
                  <a:pt x="138557" y="113030"/>
                </a:lnTo>
                <a:lnTo>
                  <a:pt x="140525" y="114300"/>
                </a:lnTo>
                <a:lnTo>
                  <a:pt x="143954" y="111760"/>
                </a:lnTo>
                <a:lnTo>
                  <a:pt x="143954" y="113030"/>
                </a:lnTo>
                <a:lnTo>
                  <a:pt x="147129" y="111760"/>
                </a:lnTo>
                <a:lnTo>
                  <a:pt x="147129" y="114300"/>
                </a:lnTo>
                <a:lnTo>
                  <a:pt x="146151" y="118110"/>
                </a:lnTo>
                <a:lnTo>
                  <a:pt x="148107" y="119380"/>
                </a:lnTo>
                <a:lnTo>
                  <a:pt x="150799" y="119380"/>
                </a:lnTo>
                <a:lnTo>
                  <a:pt x="150901" y="118249"/>
                </a:lnTo>
                <a:lnTo>
                  <a:pt x="152755" y="120650"/>
                </a:lnTo>
                <a:lnTo>
                  <a:pt x="149821" y="120650"/>
                </a:lnTo>
                <a:lnTo>
                  <a:pt x="152273" y="123190"/>
                </a:lnTo>
                <a:lnTo>
                  <a:pt x="157899" y="123190"/>
                </a:lnTo>
                <a:lnTo>
                  <a:pt x="158635" y="121920"/>
                </a:lnTo>
                <a:lnTo>
                  <a:pt x="158877" y="120650"/>
                </a:lnTo>
                <a:lnTo>
                  <a:pt x="159854" y="119380"/>
                </a:lnTo>
                <a:lnTo>
                  <a:pt x="160108" y="119380"/>
                </a:lnTo>
                <a:lnTo>
                  <a:pt x="160108" y="120650"/>
                </a:lnTo>
                <a:lnTo>
                  <a:pt x="161201" y="119380"/>
                </a:lnTo>
                <a:lnTo>
                  <a:pt x="162306" y="118110"/>
                </a:lnTo>
                <a:lnTo>
                  <a:pt x="165493" y="115570"/>
                </a:lnTo>
                <a:lnTo>
                  <a:pt x="169405" y="118110"/>
                </a:lnTo>
                <a:lnTo>
                  <a:pt x="166230" y="120650"/>
                </a:lnTo>
                <a:lnTo>
                  <a:pt x="163779" y="125730"/>
                </a:lnTo>
                <a:lnTo>
                  <a:pt x="164261" y="129540"/>
                </a:lnTo>
                <a:lnTo>
                  <a:pt x="163283" y="129540"/>
                </a:lnTo>
                <a:lnTo>
                  <a:pt x="162306" y="128270"/>
                </a:lnTo>
                <a:lnTo>
                  <a:pt x="161569" y="128270"/>
                </a:lnTo>
                <a:lnTo>
                  <a:pt x="161658" y="130810"/>
                </a:lnTo>
                <a:lnTo>
                  <a:pt x="161823" y="133350"/>
                </a:lnTo>
                <a:lnTo>
                  <a:pt x="162547" y="135890"/>
                </a:lnTo>
                <a:lnTo>
                  <a:pt x="166230" y="133350"/>
                </a:lnTo>
                <a:lnTo>
                  <a:pt x="165735" y="133350"/>
                </a:lnTo>
                <a:lnTo>
                  <a:pt x="170878" y="132080"/>
                </a:lnTo>
                <a:lnTo>
                  <a:pt x="171856" y="133350"/>
                </a:lnTo>
                <a:lnTo>
                  <a:pt x="168668" y="133350"/>
                </a:lnTo>
                <a:lnTo>
                  <a:pt x="168427" y="135890"/>
                </a:lnTo>
                <a:lnTo>
                  <a:pt x="171615" y="134620"/>
                </a:lnTo>
                <a:lnTo>
                  <a:pt x="172834" y="134620"/>
                </a:lnTo>
                <a:lnTo>
                  <a:pt x="175768" y="138430"/>
                </a:lnTo>
                <a:lnTo>
                  <a:pt x="177977" y="137160"/>
                </a:lnTo>
                <a:lnTo>
                  <a:pt x="176758" y="143510"/>
                </a:lnTo>
                <a:lnTo>
                  <a:pt x="186550" y="143510"/>
                </a:lnTo>
                <a:lnTo>
                  <a:pt x="187032" y="147320"/>
                </a:lnTo>
                <a:lnTo>
                  <a:pt x="187528" y="144780"/>
                </a:lnTo>
                <a:lnTo>
                  <a:pt x="188988" y="142240"/>
                </a:lnTo>
                <a:lnTo>
                  <a:pt x="188506" y="144780"/>
                </a:lnTo>
                <a:lnTo>
                  <a:pt x="189242" y="143510"/>
                </a:lnTo>
                <a:lnTo>
                  <a:pt x="191198" y="142240"/>
                </a:lnTo>
                <a:lnTo>
                  <a:pt x="192913" y="143510"/>
                </a:lnTo>
                <a:lnTo>
                  <a:pt x="194627" y="143510"/>
                </a:lnTo>
                <a:lnTo>
                  <a:pt x="196342" y="144780"/>
                </a:lnTo>
                <a:lnTo>
                  <a:pt x="198056" y="144780"/>
                </a:lnTo>
                <a:lnTo>
                  <a:pt x="200012" y="146050"/>
                </a:lnTo>
                <a:lnTo>
                  <a:pt x="205638" y="149860"/>
                </a:lnTo>
                <a:lnTo>
                  <a:pt x="209550" y="152400"/>
                </a:lnTo>
                <a:lnTo>
                  <a:pt x="211518" y="152400"/>
                </a:lnTo>
                <a:lnTo>
                  <a:pt x="214452" y="153670"/>
                </a:lnTo>
                <a:lnTo>
                  <a:pt x="212255" y="138430"/>
                </a:lnTo>
                <a:lnTo>
                  <a:pt x="216166" y="144780"/>
                </a:lnTo>
                <a:lnTo>
                  <a:pt x="215671" y="149860"/>
                </a:lnTo>
                <a:lnTo>
                  <a:pt x="216903" y="148590"/>
                </a:lnTo>
                <a:lnTo>
                  <a:pt x="218363" y="147320"/>
                </a:lnTo>
                <a:lnTo>
                  <a:pt x="220814" y="146050"/>
                </a:lnTo>
                <a:lnTo>
                  <a:pt x="226453" y="146050"/>
                </a:lnTo>
                <a:lnTo>
                  <a:pt x="228892" y="144780"/>
                </a:lnTo>
                <a:lnTo>
                  <a:pt x="230124" y="143510"/>
                </a:lnTo>
                <a:lnTo>
                  <a:pt x="230860" y="142240"/>
                </a:lnTo>
                <a:lnTo>
                  <a:pt x="230898" y="143637"/>
                </a:lnTo>
                <a:lnTo>
                  <a:pt x="231343" y="144780"/>
                </a:lnTo>
                <a:lnTo>
                  <a:pt x="230860" y="144780"/>
                </a:lnTo>
                <a:lnTo>
                  <a:pt x="232321" y="147320"/>
                </a:lnTo>
                <a:lnTo>
                  <a:pt x="233553" y="146050"/>
                </a:lnTo>
                <a:lnTo>
                  <a:pt x="234035" y="144780"/>
                </a:lnTo>
                <a:lnTo>
                  <a:pt x="234530" y="143510"/>
                </a:lnTo>
                <a:lnTo>
                  <a:pt x="234035" y="142240"/>
                </a:lnTo>
                <a:lnTo>
                  <a:pt x="234530" y="142240"/>
                </a:lnTo>
                <a:lnTo>
                  <a:pt x="235013" y="143510"/>
                </a:lnTo>
                <a:lnTo>
                  <a:pt x="235254" y="144780"/>
                </a:lnTo>
                <a:lnTo>
                  <a:pt x="236486" y="146050"/>
                </a:lnTo>
                <a:lnTo>
                  <a:pt x="234530" y="146050"/>
                </a:lnTo>
                <a:lnTo>
                  <a:pt x="239179" y="148590"/>
                </a:lnTo>
                <a:lnTo>
                  <a:pt x="240652" y="149860"/>
                </a:lnTo>
                <a:lnTo>
                  <a:pt x="241376" y="150812"/>
                </a:lnTo>
                <a:lnTo>
                  <a:pt x="242112" y="151130"/>
                </a:lnTo>
                <a:lnTo>
                  <a:pt x="242849" y="152400"/>
                </a:lnTo>
                <a:lnTo>
                  <a:pt x="240652" y="151130"/>
                </a:lnTo>
                <a:lnTo>
                  <a:pt x="238683" y="151130"/>
                </a:lnTo>
                <a:lnTo>
                  <a:pt x="234530" y="149860"/>
                </a:lnTo>
                <a:lnTo>
                  <a:pt x="230860" y="149860"/>
                </a:lnTo>
                <a:lnTo>
                  <a:pt x="231343" y="151130"/>
                </a:lnTo>
                <a:lnTo>
                  <a:pt x="237223" y="152400"/>
                </a:lnTo>
                <a:lnTo>
                  <a:pt x="236486" y="153670"/>
                </a:lnTo>
                <a:lnTo>
                  <a:pt x="237528" y="154432"/>
                </a:lnTo>
                <a:lnTo>
                  <a:pt x="234772" y="153670"/>
                </a:lnTo>
                <a:lnTo>
                  <a:pt x="238937" y="156210"/>
                </a:lnTo>
                <a:lnTo>
                  <a:pt x="233299" y="154940"/>
                </a:lnTo>
                <a:lnTo>
                  <a:pt x="234530" y="156210"/>
                </a:lnTo>
                <a:lnTo>
                  <a:pt x="236105" y="157175"/>
                </a:lnTo>
                <a:lnTo>
                  <a:pt x="237223" y="157480"/>
                </a:lnTo>
                <a:lnTo>
                  <a:pt x="237769" y="158178"/>
                </a:lnTo>
                <a:lnTo>
                  <a:pt x="238036" y="158343"/>
                </a:lnTo>
                <a:lnTo>
                  <a:pt x="237845" y="158292"/>
                </a:lnTo>
                <a:lnTo>
                  <a:pt x="239179" y="160020"/>
                </a:lnTo>
                <a:lnTo>
                  <a:pt x="238937" y="160020"/>
                </a:lnTo>
                <a:lnTo>
                  <a:pt x="233362" y="158750"/>
                </a:lnTo>
                <a:lnTo>
                  <a:pt x="231648" y="158750"/>
                </a:lnTo>
                <a:lnTo>
                  <a:pt x="230390" y="160020"/>
                </a:lnTo>
                <a:lnTo>
                  <a:pt x="226199" y="158750"/>
                </a:lnTo>
                <a:lnTo>
                  <a:pt x="230124" y="161290"/>
                </a:lnTo>
                <a:lnTo>
                  <a:pt x="223507" y="161290"/>
                </a:lnTo>
                <a:lnTo>
                  <a:pt x="223761" y="163830"/>
                </a:lnTo>
                <a:lnTo>
                  <a:pt x="227825" y="163830"/>
                </a:lnTo>
                <a:lnTo>
                  <a:pt x="228434" y="165100"/>
                </a:lnTo>
                <a:lnTo>
                  <a:pt x="229095" y="165100"/>
                </a:lnTo>
                <a:lnTo>
                  <a:pt x="233299" y="166370"/>
                </a:lnTo>
                <a:lnTo>
                  <a:pt x="233794" y="167627"/>
                </a:lnTo>
                <a:lnTo>
                  <a:pt x="329755" y="167640"/>
                </a:lnTo>
                <a:lnTo>
                  <a:pt x="333921" y="167640"/>
                </a:lnTo>
                <a:lnTo>
                  <a:pt x="329996" y="163830"/>
                </a:lnTo>
                <a:lnTo>
                  <a:pt x="336359" y="166370"/>
                </a:lnTo>
                <a:lnTo>
                  <a:pt x="334899" y="165100"/>
                </a:lnTo>
                <a:lnTo>
                  <a:pt x="331711" y="162560"/>
                </a:lnTo>
                <a:lnTo>
                  <a:pt x="331965" y="161290"/>
                </a:lnTo>
                <a:lnTo>
                  <a:pt x="335457" y="163830"/>
                </a:lnTo>
                <a:lnTo>
                  <a:pt x="336613" y="162560"/>
                </a:lnTo>
                <a:lnTo>
                  <a:pt x="337947" y="161290"/>
                </a:lnTo>
                <a:lnTo>
                  <a:pt x="341998" y="162560"/>
                </a:lnTo>
                <a:lnTo>
                  <a:pt x="337591" y="160020"/>
                </a:lnTo>
                <a:lnTo>
                  <a:pt x="335381" y="158750"/>
                </a:lnTo>
                <a:lnTo>
                  <a:pt x="340525" y="156210"/>
                </a:lnTo>
                <a:lnTo>
                  <a:pt x="337350" y="153670"/>
                </a:lnTo>
                <a:lnTo>
                  <a:pt x="343471" y="153670"/>
                </a:lnTo>
                <a:lnTo>
                  <a:pt x="340652" y="152400"/>
                </a:lnTo>
                <a:lnTo>
                  <a:pt x="337832" y="151130"/>
                </a:lnTo>
                <a:lnTo>
                  <a:pt x="337096" y="148590"/>
                </a:lnTo>
                <a:lnTo>
                  <a:pt x="333921" y="146050"/>
                </a:lnTo>
                <a:lnTo>
                  <a:pt x="340042" y="147320"/>
                </a:lnTo>
                <a:lnTo>
                  <a:pt x="340283" y="149860"/>
                </a:lnTo>
                <a:lnTo>
                  <a:pt x="345909" y="152400"/>
                </a:lnTo>
                <a:lnTo>
                  <a:pt x="341261" y="149860"/>
                </a:lnTo>
                <a:lnTo>
                  <a:pt x="342239" y="147320"/>
                </a:lnTo>
                <a:lnTo>
                  <a:pt x="341782" y="147167"/>
                </a:lnTo>
                <a:lnTo>
                  <a:pt x="340042" y="146050"/>
                </a:lnTo>
                <a:lnTo>
                  <a:pt x="345173" y="147320"/>
                </a:lnTo>
                <a:lnTo>
                  <a:pt x="338074" y="144780"/>
                </a:lnTo>
                <a:lnTo>
                  <a:pt x="344449" y="146050"/>
                </a:lnTo>
                <a:lnTo>
                  <a:pt x="342366" y="144780"/>
                </a:lnTo>
                <a:lnTo>
                  <a:pt x="340283" y="143510"/>
                </a:lnTo>
                <a:lnTo>
                  <a:pt x="344449" y="143510"/>
                </a:lnTo>
                <a:lnTo>
                  <a:pt x="347141" y="146050"/>
                </a:lnTo>
                <a:lnTo>
                  <a:pt x="345744" y="143637"/>
                </a:lnTo>
                <a:lnTo>
                  <a:pt x="345173" y="143510"/>
                </a:lnTo>
                <a:lnTo>
                  <a:pt x="343585" y="142240"/>
                </a:lnTo>
                <a:lnTo>
                  <a:pt x="341998" y="140970"/>
                </a:lnTo>
                <a:lnTo>
                  <a:pt x="341261" y="138430"/>
                </a:lnTo>
                <a:lnTo>
                  <a:pt x="346405" y="142240"/>
                </a:lnTo>
                <a:lnTo>
                  <a:pt x="349338" y="142240"/>
                </a:lnTo>
                <a:lnTo>
                  <a:pt x="348361" y="140970"/>
                </a:lnTo>
                <a:lnTo>
                  <a:pt x="345427" y="138430"/>
                </a:lnTo>
                <a:lnTo>
                  <a:pt x="343954" y="137160"/>
                </a:lnTo>
                <a:lnTo>
                  <a:pt x="346887" y="137160"/>
                </a:lnTo>
                <a:lnTo>
                  <a:pt x="343217" y="134620"/>
                </a:lnTo>
                <a:lnTo>
                  <a:pt x="348361" y="133350"/>
                </a:lnTo>
                <a:lnTo>
                  <a:pt x="343712" y="129540"/>
                </a:lnTo>
                <a:lnTo>
                  <a:pt x="345173" y="129540"/>
                </a:lnTo>
                <a:lnTo>
                  <a:pt x="342239" y="128270"/>
                </a:lnTo>
                <a:lnTo>
                  <a:pt x="339547" y="128270"/>
                </a:lnTo>
                <a:lnTo>
                  <a:pt x="337591" y="127000"/>
                </a:lnTo>
                <a:lnTo>
                  <a:pt x="337832" y="125730"/>
                </a:lnTo>
                <a:lnTo>
                  <a:pt x="336727" y="125247"/>
                </a:lnTo>
                <a:lnTo>
                  <a:pt x="337350" y="129540"/>
                </a:lnTo>
                <a:lnTo>
                  <a:pt x="331228" y="130810"/>
                </a:lnTo>
                <a:lnTo>
                  <a:pt x="333921" y="135890"/>
                </a:lnTo>
                <a:lnTo>
                  <a:pt x="328079" y="133350"/>
                </a:lnTo>
                <a:lnTo>
                  <a:pt x="327190" y="128270"/>
                </a:lnTo>
                <a:lnTo>
                  <a:pt x="329285" y="125730"/>
                </a:lnTo>
                <a:lnTo>
                  <a:pt x="330339" y="124460"/>
                </a:lnTo>
                <a:lnTo>
                  <a:pt x="334899" y="124460"/>
                </a:lnTo>
                <a:lnTo>
                  <a:pt x="336613" y="124460"/>
                </a:lnTo>
                <a:lnTo>
                  <a:pt x="336702" y="125082"/>
                </a:lnTo>
                <a:lnTo>
                  <a:pt x="338569" y="125730"/>
                </a:lnTo>
                <a:lnTo>
                  <a:pt x="339547" y="125730"/>
                </a:lnTo>
                <a:lnTo>
                  <a:pt x="343382" y="126631"/>
                </a:lnTo>
                <a:lnTo>
                  <a:pt x="340283" y="123190"/>
                </a:lnTo>
                <a:lnTo>
                  <a:pt x="342239" y="121920"/>
                </a:lnTo>
                <a:lnTo>
                  <a:pt x="347383" y="124460"/>
                </a:lnTo>
                <a:lnTo>
                  <a:pt x="342734" y="125730"/>
                </a:lnTo>
                <a:lnTo>
                  <a:pt x="347865" y="125730"/>
                </a:lnTo>
                <a:lnTo>
                  <a:pt x="345173" y="127000"/>
                </a:lnTo>
                <a:lnTo>
                  <a:pt x="348780" y="128270"/>
                </a:lnTo>
                <a:lnTo>
                  <a:pt x="349275" y="129540"/>
                </a:lnTo>
                <a:lnTo>
                  <a:pt x="353009" y="130810"/>
                </a:lnTo>
                <a:lnTo>
                  <a:pt x="355460" y="128270"/>
                </a:lnTo>
                <a:lnTo>
                  <a:pt x="351790" y="127000"/>
                </a:lnTo>
                <a:lnTo>
                  <a:pt x="354241" y="124460"/>
                </a:lnTo>
                <a:lnTo>
                  <a:pt x="351790" y="123190"/>
                </a:lnTo>
                <a:lnTo>
                  <a:pt x="350075" y="123190"/>
                </a:lnTo>
                <a:lnTo>
                  <a:pt x="348856" y="121920"/>
                </a:lnTo>
                <a:lnTo>
                  <a:pt x="347624" y="120650"/>
                </a:lnTo>
                <a:lnTo>
                  <a:pt x="348234" y="119380"/>
                </a:lnTo>
                <a:lnTo>
                  <a:pt x="352526" y="119380"/>
                </a:lnTo>
                <a:lnTo>
                  <a:pt x="356438" y="120650"/>
                </a:lnTo>
                <a:lnTo>
                  <a:pt x="356196" y="119380"/>
                </a:lnTo>
                <a:lnTo>
                  <a:pt x="355955" y="118110"/>
                </a:lnTo>
                <a:lnTo>
                  <a:pt x="353009" y="116840"/>
                </a:lnTo>
                <a:lnTo>
                  <a:pt x="348932" y="114300"/>
                </a:lnTo>
                <a:lnTo>
                  <a:pt x="346887" y="113030"/>
                </a:lnTo>
                <a:lnTo>
                  <a:pt x="351053" y="113030"/>
                </a:lnTo>
                <a:lnTo>
                  <a:pt x="356438" y="115570"/>
                </a:lnTo>
                <a:lnTo>
                  <a:pt x="358152" y="114300"/>
                </a:lnTo>
                <a:lnTo>
                  <a:pt x="353618" y="113030"/>
                </a:lnTo>
                <a:lnTo>
                  <a:pt x="349097" y="111760"/>
                </a:lnTo>
                <a:lnTo>
                  <a:pt x="353453" y="110629"/>
                </a:lnTo>
                <a:lnTo>
                  <a:pt x="353009" y="110490"/>
                </a:lnTo>
                <a:lnTo>
                  <a:pt x="353745" y="109220"/>
                </a:lnTo>
                <a:lnTo>
                  <a:pt x="358889" y="110490"/>
                </a:lnTo>
                <a:lnTo>
                  <a:pt x="359130" y="109220"/>
                </a:lnTo>
                <a:lnTo>
                  <a:pt x="359371" y="107950"/>
                </a:lnTo>
                <a:lnTo>
                  <a:pt x="358559" y="106680"/>
                </a:lnTo>
                <a:lnTo>
                  <a:pt x="356933" y="104140"/>
                </a:lnTo>
                <a:lnTo>
                  <a:pt x="357098" y="102870"/>
                </a:lnTo>
                <a:lnTo>
                  <a:pt x="357251" y="101600"/>
                </a:lnTo>
                <a:lnTo>
                  <a:pt x="357416" y="100330"/>
                </a:lnTo>
                <a:lnTo>
                  <a:pt x="358889" y="101600"/>
                </a:lnTo>
                <a:lnTo>
                  <a:pt x="360108" y="102870"/>
                </a:lnTo>
                <a:lnTo>
                  <a:pt x="361823" y="102870"/>
                </a:lnTo>
                <a:lnTo>
                  <a:pt x="361454" y="100330"/>
                </a:lnTo>
                <a:lnTo>
                  <a:pt x="361086" y="97790"/>
                </a:lnTo>
                <a:lnTo>
                  <a:pt x="365937" y="95275"/>
                </a:lnTo>
                <a:lnTo>
                  <a:pt x="370395" y="93980"/>
                </a:lnTo>
                <a:lnTo>
                  <a:pt x="367944" y="91440"/>
                </a:lnTo>
                <a:lnTo>
                  <a:pt x="366725" y="90170"/>
                </a:lnTo>
                <a:lnTo>
                  <a:pt x="368185" y="90170"/>
                </a:lnTo>
                <a:lnTo>
                  <a:pt x="366229" y="88900"/>
                </a:lnTo>
                <a:lnTo>
                  <a:pt x="365493" y="88900"/>
                </a:lnTo>
                <a:lnTo>
                  <a:pt x="365493" y="87630"/>
                </a:lnTo>
                <a:lnTo>
                  <a:pt x="368439" y="88887"/>
                </a:lnTo>
                <a:lnTo>
                  <a:pt x="369417" y="90170"/>
                </a:lnTo>
                <a:lnTo>
                  <a:pt x="368185" y="87630"/>
                </a:lnTo>
                <a:lnTo>
                  <a:pt x="366966" y="85090"/>
                </a:lnTo>
                <a:lnTo>
                  <a:pt x="366572" y="83820"/>
                </a:lnTo>
                <a:lnTo>
                  <a:pt x="365010" y="78740"/>
                </a:lnTo>
                <a:lnTo>
                  <a:pt x="370878" y="78740"/>
                </a:lnTo>
                <a:lnTo>
                  <a:pt x="371868" y="80010"/>
                </a:lnTo>
                <a:lnTo>
                  <a:pt x="374561" y="78740"/>
                </a:lnTo>
                <a:lnTo>
                  <a:pt x="372046" y="77470"/>
                </a:lnTo>
                <a:lnTo>
                  <a:pt x="364515" y="73660"/>
                </a:lnTo>
                <a:lnTo>
                  <a:pt x="369163" y="73660"/>
                </a:lnTo>
                <a:lnTo>
                  <a:pt x="369658" y="74930"/>
                </a:lnTo>
                <a:lnTo>
                  <a:pt x="372275" y="72390"/>
                </a:lnTo>
                <a:lnTo>
                  <a:pt x="373570" y="71120"/>
                </a:lnTo>
                <a:lnTo>
                  <a:pt x="373278" y="69850"/>
                </a:lnTo>
                <a:lnTo>
                  <a:pt x="372694" y="67310"/>
                </a:lnTo>
                <a:lnTo>
                  <a:pt x="372110" y="64770"/>
                </a:lnTo>
                <a:lnTo>
                  <a:pt x="379945" y="64770"/>
                </a:lnTo>
                <a:lnTo>
                  <a:pt x="378167" y="63500"/>
                </a:lnTo>
                <a:lnTo>
                  <a:pt x="379145" y="62230"/>
                </a:lnTo>
                <a:lnTo>
                  <a:pt x="379666" y="59690"/>
                </a:lnTo>
                <a:lnTo>
                  <a:pt x="376516" y="57150"/>
                </a:lnTo>
                <a:lnTo>
                  <a:pt x="378472" y="57150"/>
                </a:lnTo>
                <a:lnTo>
                  <a:pt x="379691" y="58420"/>
                </a:lnTo>
                <a:lnTo>
                  <a:pt x="382143" y="58420"/>
                </a:lnTo>
                <a:lnTo>
                  <a:pt x="382638" y="59690"/>
                </a:lnTo>
                <a:lnTo>
                  <a:pt x="381660" y="60960"/>
                </a:lnTo>
                <a:lnTo>
                  <a:pt x="380923" y="60960"/>
                </a:lnTo>
                <a:lnTo>
                  <a:pt x="379945" y="59690"/>
                </a:lnTo>
                <a:lnTo>
                  <a:pt x="379691" y="59690"/>
                </a:lnTo>
                <a:lnTo>
                  <a:pt x="379691" y="63500"/>
                </a:lnTo>
                <a:lnTo>
                  <a:pt x="386308" y="67310"/>
                </a:lnTo>
                <a:lnTo>
                  <a:pt x="382638" y="69850"/>
                </a:lnTo>
                <a:lnTo>
                  <a:pt x="376262" y="67310"/>
                </a:lnTo>
                <a:lnTo>
                  <a:pt x="380187" y="69850"/>
                </a:lnTo>
                <a:lnTo>
                  <a:pt x="374307" y="68580"/>
                </a:lnTo>
                <a:lnTo>
                  <a:pt x="375539" y="71120"/>
                </a:lnTo>
                <a:lnTo>
                  <a:pt x="378472" y="71120"/>
                </a:lnTo>
                <a:lnTo>
                  <a:pt x="377977" y="72390"/>
                </a:lnTo>
                <a:lnTo>
                  <a:pt x="381901" y="74930"/>
                </a:lnTo>
                <a:lnTo>
                  <a:pt x="379691" y="76200"/>
                </a:lnTo>
                <a:lnTo>
                  <a:pt x="377494" y="74930"/>
                </a:lnTo>
                <a:lnTo>
                  <a:pt x="377977" y="77470"/>
                </a:lnTo>
                <a:lnTo>
                  <a:pt x="380669" y="76200"/>
                </a:lnTo>
                <a:lnTo>
                  <a:pt x="383374" y="78740"/>
                </a:lnTo>
                <a:lnTo>
                  <a:pt x="388023" y="77470"/>
                </a:lnTo>
                <a:lnTo>
                  <a:pt x="386067" y="80010"/>
                </a:lnTo>
                <a:lnTo>
                  <a:pt x="385572" y="78740"/>
                </a:lnTo>
                <a:lnTo>
                  <a:pt x="385572" y="81280"/>
                </a:lnTo>
                <a:lnTo>
                  <a:pt x="382143" y="81280"/>
                </a:lnTo>
                <a:lnTo>
                  <a:pt x="385572" y="83820"/>
                </a:lnTo>
                <a:lnTo>
                  <a:pt x="383857" y="85090"/>
                </a:lnTo>
                <a:lnTo>
                  <a:pt x="381901" y="85090"/>
                </a:lnTo>
                <a:lnTo>
                  <a:pt x="377494" y="82550"/>
                </a:lnTo>
                <a:lnTo>
                  <a:pt x="376262" y="82550"/>
                </a:lnTo>
                <a:lnTo>
                  <a:pt x="378231" y="83820"/>
                </a:lnTo>
                <a:lnTo>
                  <a:pt x="378968" y="86360"/>
                </a:lnTo>
                <a:lnTo>
                  <a:pt x="379882" y="87312"/>
                </a:lnTo>
                <a:lnTo>
                  <a:pt x="378688" y="86829"/>
                </a:lnTo>
                <a:lnTo>
                  <a:pt x="379450" y="87630"/>
                </a:lnTo>
                <a:lnTo>
                  <a:pt x="376262" y="87630"/>
                </a:lnTo>
                <a:lnTo>
                  <a:pt x="374802" y="88900"/>
                </a:lnTo>
                <a:lnTo>
                  <a:pt x="378231" y="88900"/>
                </a:lnTo>
                <a:lnTo>
                  <a:pt x="383616" y="88900"/>
                </a:lnTo>
                <a:lnTo>
                  <a:pt x="379450" y="90170"/>
                </a:lnTo>
                <a:lnTo>
                  <a:pt x="378714" y="90170"/>
                </a:lnTo>
                <a:lnTo>
                  <a:pt x="378231" y="88900"/>
                </a:lnTo>
                <a:lnTo>
                  <a:pt x="375780" y="91440"/>
                </a:lnTo>
                <a:lnTo>
                  <a:pt x="378688" y="95211"/>
                </a:lnTo>
                <a:lnTo>
                  <a:pt x="376021" y="96520"/>
                </a:lnTo>
                <a:lnTo>
                  <a:pt x="370268" y="95275"/>
                </a:lnTo>
                <a:lnTo>
                  <a:pt x="370154" y="96520"/>
                </a:lnTo>
                <a:lnTo>
                  <a:pt x="374561" y="102870"/>
                </a:lnTo>
                <a:lnTo>
                  <a:pt x="372110" y="105410"/>
                </a:lnTo>
                <a:lnTo>
                  <a:pt x="372846" y="105410"/>
                </a:lnTo>
                <a:lnTo>
                  <a:pt x="380669" y="107950"/>
                </a:lnTo>
                <a:lnTo>
                  <a:pt x="367944" y="106680"/>
                </a:lnTo>
                <a:lnTo>
                  <a:pt x="368693" y="107276"/>
                </a:lnTo>
                <a:lnTo>
                  <a:pt x="366966" y="106680"/>
                </a:lnTo>
                <a:lnTo>
                  <a:pt x="367703" y="107950"/>
                </a:lnTo>
                <a:lnTo>
                  <a:pt x="365747" y="109220"/>
                </a:lnTo>
                <a:lnTo>
                  <a:pt x="367944" y="113030"/>
                </a:lnTo>
                <a:lnTo>
                  <a:pt x="369417" y="116840"/>
                </a:lnTo>
                <a:lnTo>
                  <a:pt x="367461" y="115570"/>
                </a:lnTo>
                <a:lnTo>
                  <a:pt x="365252" y="116840"/>
                </a:lnTo>
                <a:lnTo>
                  <a:pt x="365252" y="119380"/>
                </a:lnTo>
                <a:lnTo>
                  <a:pt x="363778" y="119380"/>
                </a:lnTo>
                <a:lnTo>
                  <a:pt x="365747" y="120650"/>
                </a:lnTo>
                <a:lnTo>
                  <a:pt x="365010" y="121920"/>
                </a:lnTo>
                <a:lnTo>
                  <a:pt x="368185" y="121920"/>
                </a:lnTo>
                <a:lnTo>
                  <a:pt x="363016" y="124460"/>
                </a:lnTo>
                <a:lnTo>
                  <a:pt x="363689" y="128270"/>
                </a:lnTo>
                <a:lnTo>
                  <a:pt x="364782" y="130810"/>
                </a:lnTo>
                <a:lnTo>
                  <a:pt x="360845" y="133350"/>
                </a:lnTo>
                <a:lnTo>
                  <a:pt x="359371" y="132080"/>
                </a:lnTo>
                <a:lnTo>
                  <a:pt x="359130" y="132080"/>
                </a:lnTo>
                <a:lnTo>
                  <a:pt x="360108" y="135890"/>
                </a:lnTo>
                <a:lnTo>
                  <a:pt x="362318" y="135890"/>
                </a:lnTo>
                <a:lnTo>
                  <a:pt x="365252" y="135890"/>
                </a:lnTo>
                <a:lnTo>
                  <a:pt x="371246" y="135890"/>
                </a:lnTo>
                <a:lnTo>
                  <a:pt x="371703" y="134620"/>
                </a:lnTo>
                <a:lnTo>
                  <a:pt x="370154" y="134620"/>
                </a:lnTo>
                <a:lnTo>
                  <a:pt x="368922" y="133350"/>
                </a:lnTo>
                <a:lnTo>
                  <a:pt x="368439" y="132080"/>
                </a:lnTo>
                <a:lnTo>
                  <a:pt x="370878" y="133350"/>
                </a:lnTo>
                <a:lnTo>
                  <a:pt x="372110" y="133350"/>
                </a:lnTo>
                <a:lnTo>
                  <a:pt x="372059" y="133604"/>
                </a:lnTo>
                <a:lnTo>
                  <a:pt x="372148" y="133350"/>
                </a:lnTo>
                <a:lnTo>
                  <a:pt x="372592" y="132080"/>
                </a:lnTo>
                <a:lnTo>
                  <a:pt x="376262" y="135890"/>
                </a:lnTo>
                <a:lnTo>
                  <a:pt x="376999" y="138430"/>
                </a:lnTo>
                <a:lnTo>
                  <a:pt x="375043" y="137160"/>
                </a:lnTo>
                <a:lnTo>
                  <a:pt x="375285" y="139700"/>
                </a:lnTo>
                <a:lnTo>
                  <a:pt x="369900" y="139700"/>
                </a:lnTo>
                <a:lnTo>
                  <a:pt x="370801" y="137160"/>
                </a:lnTo>
                <a:lnTo>
                  <a:pt x="367207" y="137160"/>
                </a:lnTo>
                <a:lnTo>
                  <a:pt x="368439" y="138430"/>
                </a:lnTo>
                <a:lnTo>
                  <a:pt x="368185" y="139700"/>
                </a:lnTo>
                <a:lnTo>
                  <a:pt x="366229" y="137160"/>
                </a:lnTo>
                <a:lnTo>
                  <a:pt x="362559" y="138430"/>
                </a:lnTo>
                <a:lnTo>
                  <a:pt x="363778" y="138430"/>
                </a:lnTo>
                <a:lnTo>
                  <a:pt x="361924" y="139700"/>
                </a:lnTo>
                <a:lnTo>
                  <a:pt x="364121" y="139700"/>
                </a:lnTo>
                <a:lnTo>
                  <a:pt x="366636" y="140970"/>
                </a:lnTo>
                <a:lnTo>
                  <a:pt x="365747" y="142240"/>
                </a:lnTo>
                <a:lnTo>
                  <a:pt x="364032" y="140970"/>
                </a:lnTo>
                <a:lnTo>
                  <a:pt x="364769" y="142240"/>
                </a:lnTo>
                <a:lnTo>
                  <a:pt x="366966" y="144780"/>
                </a:lnTo>
                <a:lnTo>
                  <a:pt x="363207" y="144780"/>
                </a:lnTo>
                <a:lnTo>
                  <a:pt x="367944" y="147320"/>
                </a:lnTo>
                <a:lnTo>
                  <a:pt x="363537" y="147320"/>
                </a:lnTo>
                <a:lnTo>
                  <a:pt x="362559" y="146050"/>
                </a:lnTo>
                <a:lnTo>
                  <a:pt x="362800" y="146050"/>
                </a:lnTo>
                <a:lnTo>
                  <a:pt x="361823" y="144780"/>
                </a:lnTo>
                <a:lnTo>
                  <a:pt x="357911" y="144780"/>
                </a:lnTo>
                <a:lnTo>
                  <a:pt x="356679" y="146050"/>
                </a:lnTo>
                <a:lnTo>
                  <a:pt x="356933" y="146050"/>
                </a:lnTo>
                <a:lnTo>
                  <a:pt x="353987" y="147320"/>
                </a:lnTo>
                <a:lnTo>
                  <a:pt x="355460" y="147320"/>
                </a:lnTo>
                <a:lnTo>
                  <a:pt x="360045" y="149860"/>
                </a:lnTo>
                <a:lnTo>
                  <a:pt x="360603" y="151130"/>
                </a:lnTo>
                <a:lnTo>
                  <a:pt x="360413" y="153670"/>
                </a:lnTo>
                <a:lnTo>
                  <a:pt x="362800" y="156210"/>
                </a:lnTo>
                <a:lnTo>
                  <a:pt x="361823" y="155397"/>
                </a:lnTo>
                <a:lnTo>
                  <a:pt x="361823" y="170180"/>
                </a:lnTo>
                <a:lnTo>
                  <a:pt x="361581" y="170180"/>
                </a:lnTo>
                <a:lnTo>
                  <a:pt x="361340" y="171450"/>
                </a:lnTo>
                <a:lnTo>
                  <a:pt x="360603" y="170180"/>
                </a:lnTo>
                <a:lnTo>
                  <a:pt x="359371" y="170180"/>
                </a:lnTo>
                <a:lnTo>
                  <a:pt x="358152" y="168910"/>
                </a:lnTo>
                <a:lnTo>
                  <a:pt x="361823" y="170180"/>
                </a:lnTo>
                <a:lnTo>
                  <a:pt x="361823" y="155397"/>
                </a:lnTo>
                <a:lnTo>
                  <a:pt x="361276" y="154940"/>
                </a:lnTo>
                <a:lnTo>
                  <a:pt x="356679" y="151130"/>
                </a:lnTo>
                <a:lnTo>
                  <a:pt x="359130" y="154940"/>
                </a:lnTo>
                <a:lnTo>
                  <a:pt x="354482" y="152400"/>
                </a:lnTo>
                <a:lnTo>
                  <a:pt x="353009" y="153670"/>
                </a:lnTo>
                <a:lnTo>
                  <a:pt x="350075" y="153670"/>
                </a:lnTo>
                <a:lnTo>
                  <a:pt x="353504" y="154940"/>
                </a:lnTo>
                <a:lnTo>
                  <a:pt x="346646" y="153670"/>
                </a:lnTo>
                <a:lnTo>
                  <a:pt x="351790" y="157480"/>
                </a:lnTo>
                <a:lnTo>
                  <a:pt x="350316" y="157480"/>
                </a:lnTo>
                <a:lnTo>
                  <a:pt x="352272" y="158750"/>
                </a:lnTo>
                <a:lnTo>
                  <a:pt x="356933" y="161290"/>
                </a:lnTo>
                <a:lnTo>
                  <a:pt x="344690" y="161290"/>
                </a:lnTo>
                <a:lnTo>
                  <a:pt x="351053" y="166370"/>
                </a:lnTo>
                <a:lnTo>
                  <a:pt x="353009" y="170180"/>
                </a:lnTo>
                <a:lnTo>
                  <a:pt x="357416" y="171450"/>
                </a:lnTo>
                <a:lnTo>
                  <a:pt x="359625" y="173990"/>
                </a:lnTo>
                <a:lnTo>
                  <a:pt x="359625" y="175260"/>
                </a:lnTo>
                <a:lnTo>
                  <a:pt x="356933" y="175260"/>
                </a:lnTo>
                <a:lnTo>
                  <a:pt x="354723" y="172720"/>
                </a:lnTo>
                <a:lnTo>
                  <a:pt x="352272" y="173990"/>
                </a:lnTo>
                <a:lnTo>
                  <a:pt x="352272" y="175260"/>
                </a:lnTo>
                <a:lnTo>
                  <a:pt x="353745" y="176530"/>
                </a:lnTo>
                <a:lnTo>
                  <a:pt x="349580" y="176530"/>
                </a:lnTo>
                <a:lnTo>
                  <a:pt x="349834" y="177800"/>
                </a:lnTo>
                <a:lnTo>
                  <a:pt x="353009" y="177800"/>
                </a:lnTo>
                <a:lnTo>
                  <a:pt x="354965" y="177800"/>
                </a:lnTo>
                <a:lnTo>
                  <a:pt x="353974" y="178269"/>
                </a:lnTo>
                <a:lnTo>
                  <a:pt x="355587" y="179070"/>
                </a:lnTo>
                <a:lnTo>
                  <a:pt x="359371" y="179070"/>
                </a:lnTo>
                <a:lnTo>
                  <a:pt x="359371" y="180340"/>
                </a:lnTo>
                <a:lnTo>
                  <a:pt x="359130" y="180340"/>
                </a:lnTo>
                <a:lnTo>
                  <a:pt x="359130" y="181610"/>
                </a:lnTo>
                <a:lnTo>
                  <a:pt x="358025" y="180886"/>
                </a:lnTo>
                <a:lnTo>
                  <a:pt x="357759" y="181978"/>
                </a:lnTo>
                <a:lnTo>
                  <a:pt x="357670" y="182333"/>
                </a:lnTo>
                <a:lnTo>
                  <a:pt x="357733" y="181965"/>
                </a:lnTo>
                <a:lnTo>
                  <a:pt x="352272" y="179070"/>
                </a:lnTo>
                <a:lnTo>
                  <a:pt x="350570" y="179070"/>
                </a:lnTo>
                <a:lnTo>
                  <a:pt x="348119" y="177800"/>
                </a:lnTo>
                <a:lnTo>
                  <a:pt x="346405" y="176530"/>
                </a:lnTo>
                <a:lnTo>
                  <a:pt x="347383" y="177800"/>
                </a:lnTo>
                <a:lnTo>
                  <a:pt x="350075" y="180340"/>
                </a:lnTo>
                <a:lnTo>
                  <a:pt x="351053" y="181610"/>
                </a:lnTo>
                <a:lnTo>
                  <a:pt x="352031" y="181610"/>
                </a:lnTo>
                <a:lnTo>
                  <a:pt x="352767" y="182880"/>
                </a:lnTo>
                <a:lnTo>
                  <a:pt x="357390" y="183515"/>
                </a:lnTo>
                <a:lnTo>
                  <a:pt x="355955" y="189230"/>
                </a:lnTo>
                <a:lnTo>
                  <a:pt x="354723" y="195580"/>
                </a:lnTo>
                <a:lnTo>
                  <a:pt x="351294" y="194310"/>
                </a:lnTo>
                <a:lnTo>
                  <a:pt x="347865" y="193040"/>
                </a:lnTo>
                <a:lnTo>
                  <a:pt x="341261" y="191770"/>
                </a:lnTo>
                <a:lnTo>
                  <a:pt x="336118" y="191770"/>
                </a:lnTo>
                <a:lnTo>
                  <a:pt x="340283" y="194310"/>
                </a:lnTo>
                <a:lnTo>
                  <a:pt x="336613" y="194310"/>
                </a:lnTo>
                <a:lnTo>
                  <a:pt x="336613" y="193040"/>
                </a:lnTo>
                <a:lnTo>
                  <a:pt x="333184" y="193040"/>
                </a:lnTo>
                <a:lnTo>
                  <a:pt x="336118" y="194310"/>
                </a:lnTo>
                <a:lnTo>
                  <a:pt x="334162" y="194310"/>
                </a:lnTo>
                <a:lnTo>
                  <a:pt x="340766" y="196850"/>
                </a:lnTo>
                <a:lnTo>
                  <a:pt x="339788" y="196850"/>
                </a:lnTo>
                <a:lnTo>
                  <a:pt x="341757" y="198120"/>
                </a:lnTo>
                <a:lnTo>
                  <a:pt x="336613" y="198120"/>
                </a:lnTo>
                <a:lnTo>
                  <a:pt x="335140" y="199390"/>
                </a:lnTo>
                <a:lnTo>
                  <a:pt x="338810" y="200660"/>
                </a:lnTo>
                <a:lnTo>
                  <a:pt x="334657" y="199390"/>
                </a:lnTo>
                <a:lnTo>
                  <a:pt x="339547" y="201930"/>
                </a:lnTo>
                <a:lnTo>
                  <a:pt x="332689" y="200660"/>
                </a:lnTo>
                <a:lnTo>
                  <a:pt x="334403" y="201930"/>
                </a:lnTo>
                <a:lnTo>
                  <a:pt x="336461" y="202692"/>
                </a:lnTo>
                <a:lnTo>
                  <a:pt x="329996" y="200660"/>
                </a:lnTo>
                <a:lnTo>
                  <a:pt x="337096" y="205740"/>
                </a:lnTo>
                <a:lnTo>
                  <a:pt x="328536" y="203200"/>
                </a:lnTo>
                <a:lnTo>
                  <a:pt x="335876" y="205740"/>
                </a:lnTo>
                <a:lnTo>
                  <a:pt x="331228" y="207010"/>
                </a:lnTo>
                <a:lnTo>
                  <a:pt x="333540" y="208508"/>
                </a:lnTo>
                <a:lnTo>
                  <a:pt x="332943" y="209550"/>
                </a:lnTo>
                <a:lnTo>
                  <a:pt x="329260" y="209550"/>
                </a:lnTo>
                <a:lnTo>
                  <a:pt x="335381" y="210820"/>
                </a:lnTo>
                <a:lnTo>
                  <a:pt x="336613" y="212090"/>
                </a:lnTo>
                <a:lnTo>
                  <a:pt x="340283" y="213347"/>
                </a:lnTo>
                <a:lnTo>
                  <a:pt x="413969" y="213360"/>
                </a:lnTo>
                <a:lnTo>
                  <a:pt x="413969" y="210820"/>
                </a:lnTo>
                <a:lnTo>
                  <a:pt x="415683" y="210820"/>
                </a:lnTo>
                <a:lnTo>
                  <a:pt x="415683" y="213360"/>
                </a:lnTo>
                <a:lnTo>
                  <a:pt x="413969" y="213360"/>
                </a:lnTo>
                <a:lnTo>
                  <a:pt x="410540" y="213360"/>
                </a:lnTo>
                <a:lnTo>
                  <a:pt x="410540" y="271780"/>
                </a:lnTo>
                <a:lnTo>
                  <a:pt x="409562" y="274320"/>
                </a:lnTo>
                <a:lnTo>
                  <a:pt x="408406" y="275513"/>
                </a:lnTo>
                <a:lnTo>
                  <a:pt x="408508" y="276860"/>
                </a:lnTo>
                <a:lnTo>
                  <a:pt x="408825" y="279400"/>
                </a:lnTo>
                <a:lnTo>
                  <a:pt x="400748" y="279400"/>
                </a:lnTo>
                <a:lnTo>
                  <a:pt x="404177" y="267970"/>
                </a:lnTo>
                <a:lnTo>
                  <a:pt x="410540" y="271780"/>
                </a:lnTo>
                <a:lnTo>
                  <a:pt x="410540" y="213360"/>
                </a:lnTo>
                <a:lnTo>
                  <a:pt x="388759" y="213360"/>
                </a:lnTo>
                <a:lnTo>
                  <a:pt x="388759" y="234950"/>
                </a:lnTo>
                <a:lnTo>
                  <a:pt x="387527" y="237490"/>
                </a:lnTo>
                <a:lnTo>
                  <a:pt x="385330" y="237490"/>
                </a:lnTo>
                <a:lnTo>
                  <a:pt x="384098" y="236220"/>
                </a:lnTo>
                <a:lnTo>
                  <a:pt x="383616" y="234950"/>
                </a:lnTo>
                <a:lnTo>
                  <a:pt x="388759" y="234950"/>
                </a:lnTo>
                <a:lnTo>
                  <a:pt x="388759" y="213360"/>
                </a:lnTo>
                <a:lnTo>
                  <a:pt x="375539" y="213360"/>
                </a:lnTo>
                <a:lnTo>
                  <a:pt x="375539" y="226060"/>
                </a:lnTo>
                <a:lnTo>
                  <a:pt x="371373" y="224790"/>
                </a:lnTo>
                <a:lnTo>
                  <a:pt x="372592" y="223520"/>
                </a:lnTo>
                <a:lnTo>
                  <a:pt x="374307" y="222250"/>
                </a:lnTo>
                <a:lnTo>
                  <a:pt x="374307" y="223520"/>
                </a:lnTo>
                <a:lnTo>
                  <a:pt x="375285" y="223520"/>
                </a:lnTo>
                <a:lnTo>
                  <a:pt x="375539" y="226060"/>
                </a:lnTo>
                <a:lnTo>
                  <a:pt x="375539" y="213360"/>
                </a:lnTo>
                <a:lnTo>
                  <a:pt x="352767" y="213360"/>
                </a:lnTo>
                <a:lnTo>
                  <a:pt x="352767" y="227330"/>
                </a:lnTo>
                <a:lnTo>
                  <a:pt x="347865" y="228600"/>
                </a:lnTo>
                <a:lnTo>
                  <a:pt x="347865" y="227330"/>
                </a:lnTo>
                <a:lnTo>
                  <a:pt x="347865" y="226060"/>
                </a:lnTo>
                <a:lnTo>
                  <a:pt x="347865" y="223520"/>
                </a:lnTo>
                <a:lnTo>
                  <a:pt x="349834" y="224790"/>
                </a:lnTo>
                <a:lnTo>
                  <a:pt x="349834" y="222250"/>
                </a:lnTo>
                <a:lnTo>
                  <a:pt x="352272" y="223520"/>
                </a:lnTo>
                <a:lnTo>
                  <a:pt x="352767" y="227330"/>
                </a:lnTo>
                <a:lnTo>
                  <a:pt x="352767" y="213360"/>
                </a:lnTo>
                <a:lnTo>
                  <a:pt x="334162" y="213360"/>
                </a:lnTo>
                <a:lnTo>
                  <a:pt x="333184" y="210820"/>
                </a:lnTo>
                <a:lnTo>
                  <a:pt x="332447" y="210820"/>
                </a:lnTo>
                <a:lnTo>
                  <a:pt x="332206" y="213360"/>
                </a:lnTo>
                <a:lnTo>
                  <a:pt x="329260" y="213360"/>
                </a:lnTo>
                <a:lnTo>
                  <a:pt x="336854" y="214630"/>
                </a:lnTo>
                <a:lnTo>
                  <a:pt x="330492" y="214630"/>
                </a:lnTo>
                <a:lnTo>
                  <a:pt x="335140" y="215900"/>
                </a:lnTo>
                <a:lnTo>
                  <a:pt x="331228" y="215900"/>
                </a:lnTo>
                <a:lnTo>
                  <a:pt x="327799" y="214630"/>
                </a:lnTo>
                <a:lnTo>
                  <a:pt x="329996" y="215900"/>
                </a:lnTo>
                <a:lnTo>
                  <a:pt x="330733" y="215900"/>
                </a:lnTo>
                <a:lnTo>
                  <a:pt x="333921" y="217170"/>
                </a:lnTo>
                <a:lnTo>
                  <a:pt x="335381" y="218440"/>
                </a:lnTo>
                <a:lnTo>
                  <a:pt x="329514" y="217170"/>
                </a:lnTo>
                <a:lnTo>
                  <a:pt x="328041" y="217170"/>
                </a:lnTo>
                <a:lnTo>
                  <a:pt x="333184" y="219710"/>
                </a:lnTo>
                <a:lnTo>
                  <a:pt x="330492" y="219710"/>
                </a:lnTo>
                <a:lnTo>
                  <a:pt x="334899" y="220980"/>
                </a:lnTo>
                <a:lnTo>
                  <a:pt x="330250" y="222250"/>
                </a:lnTo>
                <a:lnTo>
                  <a:pt x="335876" y="223520"/>
                </a:lnTo>
                <a:lnTo>
                  <a:pt x="335381" y="223520"/>
                </a:lnTo>
                <a:lnTo>
                  <a:pt x="334403" y="223520"/>
                </a:lnTo>
                <a:lnTo>
                  <a:pt x="336753" y="224536"/>
                </a:lnTo>
                <a:lnTo>
                  <a:pt x="337096" y="224790"/>
                </a:lnTo>
                <a:lnTo>
                  <a:pt x="337350" y="224790"/>
                </a:lnTo>
                <a:lnTo>
                  <a:pt x="339547" y="224790"/>
                </a:lnTo>
                <a:lnTo>
                  <a:pt x="339788" y="224790"/>
                </a:lnTo>
                <a:lnTo>
                  <a:pt x="342480" y="224790"/>
                </a:lnTo>
                <a:lnTo>
                  <a:pt x="342480" y="226060"/>
                </a:lnTo>
                <a:lnTo>
                  <a:pt x="342480" y="323850"/>
                </a:lnTo>
                <a:lnTo>
                  <a:pt x="341998" y="327660"/>
                </a:lnTo>
                <a:lnTo>
                  <a:pt x="338569" y="328930"/>
                </a:lnTo>
                <a:lnTo>
                  <a:pt x="338074" y="326390"/>
                </a:lnTo>
                <a:lnTo>
                  <a:pt x="337591" y="323850"/>
                </a:lnTo>
                <a:lnTo>
                  <a:pt x="342480" y="323850"/>
                </a:lnTo>
                <a:lnTo>
                  <a:pt x="342480" y="226060"/>
                </a:lnTo>
                <a:lnTo>
                  <a:pt x="341261" y="226060"/>
                </a:lnTo>
                <a:lnTo>
                  <a:pt x="340766" y="226060"/>
                </a:lnTo>
                <a:lnTo>
                  <a:pt x="340664" y="225920"/>
                </a:lnTo>
                <a:lnTo>
                  <a:pt x="337959" y="225310"/>
                </a:lnTo>
                <a:lnTo>
                  <a:pt x="341261" y="227330"/>
                </a:lnTo>
                <a:lnTo>
                  <a:pt x="334403" y="227330"/>
                </a:lnTo>
                <a:lnTo>
                  <a:pt x="338328" y="226060"/>
                </a:lnTo>
                <a:lnTo>
                  <a:pt x="333425" y="226060"/>
                </a:lnTo>
                <a:lnTo>
                  <a:pt x="335635" y="224790"/>
                </a:lnTo>
                <a:lnTo>
                  <a:pt x="331228" y="224790"/>
                </a:lnTo>
                <a:lnTo>
                  <a:pt x="327304" y="223520"/>
                </a:lnTo>
                <a:lnTo>
                  <a:pt x="325589" y="224790"/>
                </a:lnTo>
                <a:lnTo>
                  <a:pt x="329755" y="226060"/>
                </a:lnTo>
                <a:lnTo>
                  <a:pt x="328041" y="227330"/>
                </a:lnTo>
                <a:lnTo>
                  <a:pt x="330974" y="228600"/>
                </a:lnTo>
                <a:lnTo>
                  <a:pt x="335381" y="228600"/>
                </a:lnTo>
                <a:lnTo>
                  <a:pt x="335419" y="229870"/>
                </a:lnTo>
                <a:lnTo>
                  <a:pt x="327406" y="229870"/>
                </a:lnTo>
                <a:lnTo>
                  <a:pt x="328536" y="231140"/>
                </a:lnTo>
                <a:lnTo>
                  <a:pt x="331965" y="232410"/>
                </a:lnTo>
                <a:lnTo>
                  <a:pt x="338810" y="233680"/>
                </a:lnTo>
                <a:lnTo>
                  <a:pt x="338810" y="246380"/>
                </a:lnTo>
                <a:lnTo>
                  <a:pt x="338569" y="246380"/>
                </a:lnTo>
                <a:lnTo>
                  <a:pt x="338239" y="245948"/>
                </a:lnTo>
                <a:lnTo>
                  <a:pt x="338810" y="246380"/>
                </a:lnTo>
                <a:lnTo>
                  <a:pt x="338810" y="233680"/>
                </a:lnTo>
                <a:lnTo>
                  <a:pt x="335140" y="233680"/>
                </a:lnTo>
                <a:lnTo>
                  <a:pt x="329260" y="232410"/>
                </a:lnTo>
                <a:lnTo>
                  <a:pt x="328536" y="233680"/>
                </a:lnTo>
                <a:lnTo>
                  <a:pt x="337832" y="234950"/>
                </a:lnTo>
                <a:lnTo>
                  <a:pt x="337439" y="235077"/>
                </a:lnTo>
                <a:lnTo>
                  <a:pt x="337439" y="245364"/>
                </a:lnTo>
                <a:lnTo>
                  <a:pt x="336854" y="246380"/>
                </a:lnTo>
                <a:lnTo>
                  <a:pt x="335635" y="246380"/>
                </a:lnTo>
                <a:lnTo>
                  <a:pt x="335635" y="245110"/>
                </a:lnTo>
                <a:lnTo>
                  <a:pt x="337096" y="245110"/>
                </a:lnTo>
                <a:lnTo>
                  <a:pt x="337439" y="245364"/>
                </a:lnTo>
                <a:lnTo>
                  <a:pt x="337439" y="235077"/>
                </a:lnTo>
                <a:lnTo>
                  <a:pt x="333921" y="236143"/>
                </a:lnTo>
                <a:lnTo>
                  <a:pt x="334403" y="236220"/>
                </a:lnTo>
                <a:lnTo>
                  <a:pt x="333667" y="236220"/>
                </a:lnTo>
                <a:lnTo>
                  <a:pt x="328777" y="236220"/>
                </a:lnTo>
                <a:lnTo>
                  <a:pt x="329514" y="237490"/>
                </a:lnTo>
                <a:lnTo>
                  <a:pt x="332943" y="240030"/>
                </a:lnTo>
                <a:lnTo>
                  <a:pt x="333667" y="242570"/>
                </a:lnTo>
                <a:lnTo>
                  <a:pt x="332206" y="241300"/>
                </a:lnTo>
                <a:lnTo>
                  <a:pt x="328777" y="241300"/>
                </a:lnTo>
                <a:lnTo>
                  <a:pt x="331228" y="243840"/>
                </a:lnTo>
                <a:lnTo>
                  <a:pt x="327558" y="246380"/>
                </a:lnTo>
                <a:lnTo>
                  <a:pt x="324129" y="247650"/>
                </a:lnTo>
                <a:lnTo>
                  <a:pt x="328777" y="248920"/>
                </a:lnTo>
                <a:lnTo>
                  <a:pt x="328777" y="250190"/>
                </a:lnTo>
                <a:lnTo>
                  <a:pt x="326567" y="250190"/>
                </a:lnTo>
                <a:lnTo>
                  <a:pt x="325843" y="248920"/>
                </a:lnTo>
                <a:lnTo>
                  <a:pt x="323875" y="250190"/>
                </a:lnTo>
                <a:lnTo>
                  <a:pt x="326326" y="250190"/>
                </a:lnTo>
                <a:lnTo>
                  <a:pt x="329996" y="251460"/>
                </a:lnTo>
                <a:lnTo>
                  <a:pt x="334403" y="255270"/>
                </a:lnTo>
                <a:lnTo>
                  <a:pt x="329260" y="256540"/>
                </a:lnTo>
                <a:lnTo>
                  <a:pt x="327799" y="255270"/>
                </a:lnTo>
                <a:lnTo>
                  <a:pt x="325843" y="256540"/>
                </a:lnTo>
                <a:lnTo>
                  <a:pt x="337096" y="257810"/>
                </a:lnTo>
                <a:lnTo>
                  <a:pt x="332689" y="259080"/>
                </a:lnTo>
                <a:lnTo>
                  <a:pt x="331965" y="259080"/>
                </a:lnTo>
                <a:lnTo>
                  <a:pt x="329755" y="261620"/>
                </a:lnTo>
                <a:lnTo>
                  <a:pt x="333667" y="264160"/>
                </a:lnTo>
                <a:lnTo>
                  <a:pt x="326326" y="265430"/>
                </a:lnTo>
                <a:lnTo>
                  <a:pt x="328764" y="266700"/>
                </a:lnTo>
                <a:lnTo>
                  <a:pt x="328383" y="267970"/>
                </a:lnTo>
                <a:lnTo>
                  <a:pt x="332447" y="269240"/>
                </a:lnTo>
                <a:lnTo>
                  <a:pt x="327799" y="270510"/>
                </a:lnTo>
                <a:lnTo>
                  <a:pt x="326085" y="270510"/>
                </a:lnTo>
                <a:lnTo>
                  <a:pt x="322656" y="271780"/>
                </a:lnTo>
                <a:lnTo>
                  <a:pt x="322160" y="271780"/>
                </a:lnTo>
                <a:lnTo>
                  <a:pt x="328536" y="273050"/>
                </a:lnTo>
                <a:lnTo>
                  <a:pt x="329260" y="274320"/>
                </a:lnTo>
                <a:lnTo>
                  <a:pt x="324370" y="274320"/>
                </a:lnTo>
                <a:lnTo>
                  <a:pt x="329514" y="275590"/>
                </a:lnTo>
                <a:lnTo>
                  <a:pt x="328536" y="275590"/>
                </a:lnTo>
                <a:lnTo>
                  <a:pt x="330733" y="276860"/>
                </a:lnTo>
                <a:lnTo>
                  <a:pt x="324866" y="278130"/>
                </a:lnTo>
                <a:lnTo>
                  <a:pt x="322414" y="278130"/>
                </a:lnTo>
                <a:lnTo>
                  <a:pt x="326326" y="280670"/>
                </a:lnTo>
                <a:lnTo>
                  <a:pt x="326085" y="280670"/>
                </a:lnTo>
                <a:lnTo>
                  <a:pt x="324866" y="280670"/>
                </a:lnTo>
                <a:lnTo>
                  <a:pt x="324599" y="280441"/>
                </a:lnTo>
                <a:lnTo>
                  <a:pt x="317766" y="279400"/>
                </a:lnTo>
                <a:lnTo>
                  <a:pt x="321919" y="280670"/>
                </a:lnTo>
                <a:lnTo>
                  <a:pt x="323151" y="280670"/>
                </a:lnTo>
                <a:lnTo>
                  <a:pt x="324866" y="281940"/>
                </a:lnTo>
                <a:lnTo>
                  <a:pt x="322897" y="281940"/>
                </a:lnTo>
                <a:lnTo>
                  <a:pt x="322656" y="283210"/>
                </a:lnTo>
                <a:lnTo>
                  <a:pt x="323875" y="284480"/>
                </a:lnTo>
                <a:lnTo>
                  <a:pt x="320459" y="283210"/>
                </a:lnTo>
                <a:lnTo>
                  <a:pt x="319468" y="285750"/>
                </a:lnTo>
                <a:lnTo>
                  <a:pt x="321919" y="288290"/>
                </a:lnTo>
                <a:lnTo>
                  <a:pt x="321678" y="289560"/>
                </a:lnTo>
                <a:lnTo>
                  <a:pt x="326567" y="289560"/>
                </a:lnTo>
                <a:lnTo>
                  <a:pt x="329018" y="289560"/>
                </a:lnTo>
                <a:lnTo>
                  <a:pt x="329590" y="290525"/>
                </a:lnTo>
                <a:lnTo>
                  <a:pt x="330492" y="290830"/>
                </a:lnTo>
                <a:lnTo>
                  <a:pt x="329755" y="292100"/>
                </a:lnTo>
                <a:lnTo>
                  <a:pt x="324612" y="290830"/>
                </a:lnTo>
                <a:lnTo>
                  <a:pt x="322897" y="290830"/>
                </a:lnTo>
                <a:lnTo>
                  <a:pt x="324612" y="292100"/>
                </a:lnTo>
                <a:lnTo>
                  <a:pt x="323392" y="292100"/>
                </a:lnTo>
                <a:lnTo>
                  <a:pt x="323037" y="291947"/>
                </a:lnTo>
                <a:lnTo>
                  <a:pt x="323151" y="292100"/>
                </a:lnTo>
                <a:lnTo>
                  <a:pt x="314820" y="292100"/>
                </a:lnTo>
                <a:lnTo>
                  <a:pt x="320459" y="293370"/>
                </a:lnTo>
                <a:lnTo>
                  <a:pt x="318985" y="293370"/>
                </a:lnTo>
                <a:lnTo>
                  <a:pt x="318744" y="295910"/>
                </a:lnTo>
                <a:lnTo>
                  <a:pt x="320700" y="297180"/>
                </a:lnTo>
                <a:lnTo>
                  <a:pt x="320700" y="298450"/>
                </a:lnTo>
                <a:lnTo>
                  <a:pt x="324129" y="298450"/>
                </a:lnTo>
                <a:lnTo>
                  <a:pt x="327799" y="299720"/>
                </a:lnTo>
                <a:lnTo>
                  <a:pt x="326326" y="300990"/>
                </a:lnTo>
                <a:lnTo>
                  <a:pt x="322656" y="302260"/>
                </a:lnTo>
                <a:lnTo>
                  <a:pt x="323151" y="303530"/>
                </a:lnTo>
                <a:lnTo>
                  <a:pt x="325348" y="304800"/>
                </a:lnTo>
                <a:lnTo>
                  <a:pt x="326821" y="303530"/>
                </a:lnTo>
                <a:lnTo>
                  <a:pt x="329514" y="304800"/>
                </a:lnTo>
                <a:lnTo>
                  <a:pt x="325348" y="304800"/>
                </a:lnTo>
                <a:lnTo>
                  <a:pt x="325843" y="306070"/>
                </a:lnTo>
                <a:lnTo>
                  <a:pt x="322897" y="304800"/>
                </a:lnTo>
                <a:lnTo>
                  <a:pt x="323634" y="307340"/>
                </a:lnTo>
                <a:lnTo>
                  <a:pt x="326821" y="309880"/>
                </a:lnTo>
                <a:lnTo>
                  <a:pt x="331228" y="309880"/>
                </a:lnTo>
                <a:lnTo>
                  <a:pt x="328777" y="311150"/>
                </a:lnTo>
                <a:lnTo>
                  <a:pt x="326821" y="309880"/>
                </a:lnTo>
                <a:lnTo>
                  <a:pt x="326326" y="309880"/>
                </a:lnTo>
                <a:lnTo>
                  <a:pt x="327164" y="312420"/>
                </a:lnTo>
                <a:lnTo>
                  <a:pt x="323697" y="314960"/>
                </a:lnTo>
                <a:lnTo>
                  <a:pt x="320687" y="316230"/>
                </a:lnTo>
                <a:lnTo>
                  <a:pt x="322897" y="318770"/>
                </a:lnTo>
                <a:lnTo>
                  <a:pt x="322414" y="318770"/>
                </a:lnTo>
                <a:lnTo>
                  <a:pt x="326821" y="321310"/>
                </a:lnTo>
                <a:lnTo>
                  <a:pt x="326085" y="321310"/>
                </a:lnTo>
                <a:lnTo>
                  <a:pt x="323634" y="320040"/>
                </a:lnTo>
                <a:lnTo>
                  <a:pt x="321183" y="321310"/>
                </a:lnTo>
                <a:lnTo>
                  <a:pt x="328041" y="323850"/>
                </a:lnTo>
                <a:lnTo>
                  <a:pt x="328777" y="322580"/>
                </a:lnTo>
                <a:lnTo>
                  <a:pt x="328777" y="321310"/>
                </a:lnTo>
                <a:lnTo>
                  <a:pt x="328777" y="320040"/>
                </a:lnTo>
                <a:lnTo>
                  <a:pt x="329755" y="318770"/>
                </a:lnTo>
                <a:lnTo>
                  <a:pt x="333667" y="320040"/>
                </a:lnTo>
                <a:lnTo>
                  <a:pt x="333425" y="323850"/>
                </a:lnTo>
                <a:lnTo>
                  <a:pt x="331470" y="326390"/>
                </a:lnTo>
                <a:lnTo>
                  <a:pt x="330250" y="325120"/>
                </a:lnTo>
                <a:lnTo>
                  <a:pt x="329260" y="325120"/>
                </a:lnTo>
                <a:lnTo>
                  <a:pt x="328041" y="323850"/>
                </a:lnTo>
                <a:lnTo>
                  <a:pt x="320205" y="325120"/>
                </a:lnTo>
                <a:lnTo>
                  <a:pt x="324866" y="326390"/>
                </a:lnTo>
                <a:lnTo>
                  <a:pt x="319824" y="327660"/>
                </a:lnTo>
                <a:lnTo>
                  <a:pt x="319874" y="330200"/>
                </a:lnTo>
                <a:lnTo>
                  <a:pt x="320700" y="332740"/>
                </a:lnTo>
                <a:lnTo>
                  <a:pt x="318008" y="334010"/>
                </a:lnTo>
                <a:lnTo>
                  <a:pt x="319227" y="334010"/>
                </a:lnTo>
                <a:lnTo>
                  <a:pt x="318744" y="335280"/>
                </a:lnTo>
                <a:lnTo>
                  <a:pt x="320941" y="335280"/>
                </a:lnTo>
                <a:lnTo>
                  <a:pt x="321183" y="334010"/>
                </a:lnTo>
                <a:lnTo>
                  <a:pt x="322897" y="334010"/>
                </a:lnTo>
                <a:lnTo>
                  <a:pt x="326326" y="339090"/>
                </a:lnTo>
                <a:lnTo>
                  <a:pt x="318985" y="344170"/>
                </a:lnTo>
                <a:lnTo>
                  <a:pt x="316776" y="347980"/>
                </a:lnTo>
                <a:lnTo>
                  <a:pt x="316052" y="350520"/>
                </a:lnTo>
                <a:lnTo>
                  <a:pt x="331470" y="347980"/>
                </a:lnTo>
                <a:lnTo>
                  <a:pt x="324866" y="350520"/>
                </a:lnTo>
                <a:lnTo>
                  <a:pt x="319468" y="350520"/>
                </a:lnTo>
                <a:lnTo>
                  <a:pt x="325843" y="353060"/>
                </a:lnTo>
                <a:lnTo>
                  <a:pt x="319722" y="358140"/>
                </a:lnTo>
                <a:lnTo>
                  <a:pt x="322414" y="359410"/>
                </a:lnTo>
                <a:lnTo>
                  <a:pt x="325107" y="360680"/>
                </a:lnTo>
                <a:lnTo>
                  <a:pt x="322414" y="360680"/>
                </a:lnTo>
                <a:lnTo>
                  <a:pt x="322414" y="359410"/>
                </a:lnTo>
                <a:lnTo>
                  <a:pt x="318744" y="360680"/>
                </a:lnTo>
                <a:lnTo>
                  <a:pt x="322414" y="361950"/>
                </a:lnTo>
                <a:lnTo>
                  <a:pt x="325589" y="361950"/>
                </a:lnTo>
                <a:lnTo>
                  <a:pt x="325348" y="363220"/>
                </a:lnTo>
                <a:lnTo>
                  <a:pt x="321183" y="363220"/>
                </a:lnTo>
                <a:lnTo>
                  <a:pt x="318985" y="364490"/>
                </a:lnTo>
                <a:lnTo>
                  <a:pt x="321183" y="364490"/>
                </a:lnTo>
                <a:lnTo>
                  <a:pt x="322414" y="365760"/>
                </a:lnTo>
                <a:lnTo>
                  <a:pt x="324866" y="365760"/>
                </a:lnTo>
                <a:lnTo>
                  <a:pt x="494309" y="365760"/>
                </a:lnTo>
                <a:lnTo>
                  <a:pt x="494512" y="363220"/>
                </a:lnTo>
                <a:lnTo>
                  <a:pt x="496709" y="361950"/>
                </a:lnTo>
                <a:lnTo>
                  <a:pt x="502831" y="363220"/>
                </a:lnTo>
                <a:lnTo>
                  <a:pt x="502462" y="360680"/>
                </a:lnTo>
                <a:lnTo>
                  <a:pt x="502259" y="359257"/>
                </a:lnTo>
                <a:lnTo>
                  <a:pt x="501853" y="360680"/>
                </a:lnTo>
                <a:lnTo>
                  <a:pt x="498424" y="360680"/>
                </a:lnTo>
                <a:lnTo>
                  <a:pt x="498182" y="359410"/>
                </a:lnTo>
                <a:lnTo>
                  <a:pt x="498919" y="358140"/>
                </a:lnTo>
                <a:lnTo>
                  <a:pt x="499402" y="356870"/>
                </a:lnTo>
                <a:lnTo>
                  <a:pt x="500380" y="358140"/>
                </a:lnTo>
                <a:lnTo>
                  <a:pt x="502094" y="358140"/>
                </a:lnTo>
                <a:lnTo>
                  <a:pt x="502589" y="358140"/>
                </a:lnTo>
                <a:lnTo>
                  <a:pt x="502678" y="358432"/>
                </a:lnTo>
                <a:lnTo>
                  <a:pt x="506996" y="360680"/>
                </a:lnTo>
                <a:lnTo>
                  <a:pt x="506996" y="364490"/>
                </a:lnTo>
                <a:lnTo>
                  <a:pt x="502831" y="364490"/>
                </a:lnTo>
                <a:lnTo>
                  <a:pt x="500380" y="365760"/>
                </a:lnTo>
                <a:lnTo>
                  <a:pt x="498424" y="369570"/>
                </a:lnTo>
                <a:lnTo>
                  <a:pt x="494017" y="369570"/>
                </a:lnTo>
                <a:lnTo>
                  <a:pt x="494220" y="367030"/>
                </a:lnTo>
                <a:lnTo>
                  <a:pt x="433311" y="367030"/>
                </a:lnTo>
                <a:lnTo>
                  <a:pt x="433311" y="387350"/>
                </a:lnTo>
                <a:lnTo>
                  <a:pt x="432003" y="384810"/>
                </a:lnTo>
                <a:lnTo>
                  <a:pt x="431355" y="383540"/>
                </a:lnTo>
                <a:lnTo>
                  <a:pt x="432574" y="381000"/>
                </a:lnTo>
                <a:lnTo>
                  <a:pt x="433311" y="387350"/>
                </a:lnTo>
                <a:lnTo>
                  <a:pt x="433311" y="367030"/>
                </a:lnTo>
                <a:lnTo>
                  <a:pt x="404418" y="367030"/>
                </a:lnTo>
                <a:lnTo>
                  <a:pt x="404418" y="384810"/>
                </a:lnTo>
                <a:lnTo>
                  <a:pt x="399275" y="384810"/>
                </a:lnTo>
                <a:lnTo>
                  <a:pt x="398056" y="383540"/>
                </a:lnTo>
                <a:lnTo>
                  <a:pt x="399199" y="381000"/>
                </a:lnTo>
                <a:lnTo>
                  <a:pt x="399770" y="379730"/>
                </a:lnTo>
                <a:lnTo>
                  <a:pt x="400265" y="377190"/>
                </a:lnTo>
                <a:lnTo>
                  <a:pt x="403440" y="377190"/>
                </a:lnTo>
                <a:lnTo>
                  <a:pt x="402958" y="378028"/>
                </a:lnTo>
                <a:lnTo>
                  <a:pt x="401726" y="378460"/>
                </a:lnTo>
                <a:lnTo>
                  <a:pt x="404418" y="384810"/>
                </a:lnTo>
                <a:lnTo>
                  <a:pt x="404418" y="367030"/>
                </a:lnTo>
                <a:lnTo>
                  <a:pt x="323875" y="367030"/>
                </a:lnTo>
                <a:lnTo>
                  <a:pt x="322897" y="368300"/>
                </a:lnTo>
                <a:lnTo>
                  <a:pt x="327063" y="368300"/>
                </a:lnTo>
                <a:lnTo>
                  <a:pt x="324370" y="369570"/>
                </a:lnTo>
                <a:lnTo>
                  <a:pt x="329260" y="369570"/>
                </a:lnTo>
                <a:lnTo>
                  <a:pt x="322160" y="372110"/>
                </a:lnTo>
                <a:lnTo>
                  <a:pt x="321919" y="372110"/>
                </a:lnTo>
                <a:lnTo>
                  <a:pt x="323392" y="374650"/>
                </a:lnTo>
                <a:lnTo>
                  <a:pt x="324612" y="374650"/>
                </a:lnTo>
                <a:lnTo>
                  <a:pt x="324612" y="375920"/>
                </a:lnTo>
                <a:lnTo>
                  <a:pt x="321919" y="375920"/>
                </a:lnTo>
                <a:lnTo>
                  <a:pt x="323151" y="377190"/>
                </a:lnTo>
                <a:lnTo>
                  <a:pt x="326821" y="375920"/>
                </a:lnTo>
                <a:lnTo>
                  <a:pt x="324142" y="378460"/>
                </a:lnTo>
                <a:lnTo>
                  <a:pt x="325805" y="378460"/>
                </a:lnTo>
                <a:lnTo>
                  <a:pt x="327063" y="379730"/>
                </a:lnTo>
                <a:lnTo>
                  <a:pt x="323151" y="381000"/>
                </a:lnTo>
                <a:lnTo>
                  <a:pt x="327304" y="383540"/>
                </a:lnTo>
                <a:lnTo>
                  <a:pt x="329996" y="384810"/>
                </a:lnTo>
                <a:lnTo>
                  <a:pt x="330974" y="384810"/>
                </a:lnTo>
                <a:lnTo>
                  <a:pt x="334429" y="384810"/>
                </a:lnTo>
                <a:lnTo>
                  <a:pt x="334238" y="383540"/>
                </a:lnTo>
                <a:lnTo>
                  <a:pt x="338569" y="381000"/>
                </a:lnTo>
                <a:lnTo>
                  <a:pt x="338734" y="383540"/>
                </a:lnTo>
                <a:lnTo>
                  <a:pt x="338620" y="386080"/>
                </a:lnTo>
                <a:lnTo>
                  <a:pt x="337832" y="391160"/>
                </a:lnTo>
                <a:lnTo>
                  <a:pt x="343712" y="391160"/>
                </a:lnTo>
                <a:lnTo>
                  <a:pt x="338810" y="392430"/>
                </a:lnTo>
                <a:lnTo>
                  <a:pt x="337540" y="391160"/>
                </a:lnTo>
                <a:lnTo>
                  <a:pt x="334987" y="388620"/>
                </a:lnTo>
                <a:lnTo>
                  <a:pt x="334479" y="385114"/>
                </a:lnTo>
                <a:lnTo>
                  <a:pt x="330238" y="385114"/>
                </a:lnTo>
                <a:lnTo>
                  <a:pt x="331965" y="387350"/>
                </a:lnTo>
                <a:lnTo>
                  <a:pt x="332943" y="387350"/>
                </a:lnTo>
                <a:lnTo>
                  <a:pt x="331228" y="389890"/>
                </a:lnTo>
                <a:lnTo>
                  <a:pt x="330250" y="391160"/>
                </a:lnTo>
                <a:lnTo>
                  <a:pt x="328041" y="389890"/>
                </a:lnTo>
                <a:lnTo>
                  <a:pt x="326821" y="389890"/>
                </a:lnTo>
                <a:lnTo>
                  <a:pt x="329996" y="392430"/>
                </a:lnTo>
                <a:lnTo>
                  <a:pt x="326567" y="394970"/>
                </a:lnTo>
                <a:lnTo>
                  <a:pt x="334657" y="394970"/>
                </a:lnTo>
                <a:lnTo>
                  <a:pt x="571868" y="394970"/>
                </a:lnTo>
                <a:lnTo>
                  <a:pt x="573341" y="393700"/>
                </a:lnTo>
                <a:lnTo>
                  <a:pt x="569175" y="393700"/>
                </a:lnTo>
                <a:lnTo>
                  <a:pt x="569544" y="392430"/>
                </a:lnTo>
                <a:lnTo>
                  <a:pt x="569912" y="391160"/>
                </a:lnTo>
                <a:lnTo>
                  <a:pt x="572109" y="391160"/>
                </a:lnTo>
                <a:lnTo>
                  <a:pt x="571258" y="389890"/>
                </a:lnTo>
                <a:lnTo>
                  <a:pt x="570395" y="388620"/>
                </a:lnTo>
                <a:lnTo>
                  <a:pt x="562571" y="389890"/>
                </a:lnTo>
                <a:lnTo>
                  <a:pt x="563549" y="387350"/>
                </a:lnTo>
                <a:lnTo>
                  <a:pt x="564032" y="386080"/>
                </a:lnTo>
                <a:lnTo>
                  <a:pt x="570649" y="383540"/>
                </a:lnTo>
                <a:lnTo>
                  <a:pt x="565746" y="383540"/>
                </a:lnTo>
                <a:lnTo>
                  <a:pt x="568439" y="382270"/>
                </a:lnTo>
                <a:lnTo>
                  <a:pt x="571131" y="381000"/>
                </a:lnTo>
                <a:lnTo>
                  <a:pt x="568934" y="379730"/>
                </a:lnTo>
                <a:lnTo>
                  <a:pt x="566483" y="382270"/>
                </a:lnTo>
                <a:lnTo>
                  <a:pt x="565988" y="381000"/>
                </a:lnTo>
                <a:lnTo>
                  <a:pt x="561581" y="381000"/>
                </a:lnTo>
                <a:lnTo>
                  <a:pt x="562203" y="379730"/>
                </a:lnTo>
                <a:lnTo>
                  <a:pt x="562813" y="378460"/>
                </a:lnTo>
                <a:lnTo>
                  <a:pt x="565505" y="378460"/>
                </a:lnTo>
                <a:lnTo>
                  <a:pt x="563295" y="377190"/>
                </a:lnTo>
                <a:lnTo>
                  <a:pt x="561835" y="379730"/>
                </a:lnTo>
                <a:lnTo>
                  <a:pt x="558406" y="378460"/>
                </a:lnTo>
                <a:lnTo>
                  <a:pt x="554977" y="382270"/>
                </a:lnTo>
                <a:lnTo>
                  <a:pt x="555345" y="381000"/>
                </a:lnTo>
                <a:lnTo>
                  <a:pt x="555713" y="379730"/>
                </a:lnTo>
                <a:lnTo>
                  <a:pt x="556450" y="379730"/>
                </a:lnTo>
                <a:lnTo>
                  <a:pt x="555218" y="378460"/>
                </a:lnTo>
                <a:lnTo>
                  <a:pt x="556691" y="377190"/>
                </a:lnTo>
                <a:lnTo>
                  <a:pt x="558165" y="375920"/>
                </a:lnTo>
                <a:lnTo>
                  <a:pt x="553999" y="375920"/>
                </a:lnTo>
                <a:lnTo>
                  <a:pt x="554977" y="374650"/>
                </a:lnTo>
                <a:lnTo>
                  <a:pt x="556691" y="373380"/>
                </a:lnTo>
                <a:lnTo>
                  <a:pt x="557593" y="373113"/>
                </a:lnTo>
                <a:lnTo>
                  <a:pt x="559054" y="370840"/>
                </a:lnTo>
                <a:lnTo>
                  <a:pt x="559879" y="369570"/>
                </a:lnTo>
                <a:lnTo>
                  <a:pt x="555713" y="369570"/>
                </a:lnTo>
                <a:lnTo>
                  <a:pt x="557187" y="368935"/>
                </a:lnTo>
                <a:lnTo>
                  <a:pt x="555218" y="369570"/>
                </a:lnTo>
                <a:lnTo>
                  <a:pt x="556196" y="368300"/>
                </a:lnTo>
                <a:lnTo>
                  <a:pt x="556691" y="368300"/>
                </a:lnTo>
                <a:lnTo>
                  <a:pt x="559142" y="367030"/>
                </a:lnTo>
                <a:lnTo>
                  <a:pt x="559142" y="364490"/>
                </a:lnTo>
                <a:lnTo>
                  <a:pt x="552284" y="370840"/>
                </a:lnTo>
                <a:lnTo>
                  <a:pt x="554482" y="367030"/>
                </a:lnTo>
                <a:lnTo>
                  <a:pt x="556196" y="367030"/>
                </a:lnTo>
                <a:lnTo>
                  <a:pt x="556933" y="364490"/>
                </a:lnTo>
                <a:lnTo>
                  <a:pt x="552043" y="363220"/>
                </a:lnTo>
                <a:lnTo>
                  <a:pt x="553262" y="359410"/>
                </a:lnTo>
                <a:lnTo>
                  <a:pt x="558647" y="358140"/>
                </a:lnTo>
                <a:lnTo>
                  <a:pt x="555218" y="361950"/>
                </a:lnTo>
                <a:lnTo>
                  <a:pt x="559879" y="359410"/>
                </a:lnTo>
                <a:lnTo>
                  <a:pt x="558406" y="356870"/>
                </a:lnTo>
                <a:lnTo>
                  <a:pt x="557669" y="355600"/>
                </a:lnTo>
                <a:lnTo>
                  <a:pt x="550811" y="354330"/>
                </a:lnTo>
                <a:lnTo>
                  <a:pt x="550976" y="353060"/>
                </a:lnTo>
                <a:lnTo>
                  <a:pt x="551307" y="350520"/>
                </a:lnTo>
                <a:lnTo>
                  <a:pt x="550811" y="351790"/>
                </a:lnTo>
                <a:lnTo>
                  <a:pt x="542493" y="353060"/>
                </a:lnTo>
                <a:lnTo>
                  <a:pt x="545363" y="351790"/>
                </a:lnTo>
                <a:lnTo>
                  <a:pt x="553999" y="347980"/>
                </a:lnTo>
                <a:lnTo>
                  <a:pt x="550570" y="347980"/>
                </a:lnTo>
                <a:lnTo>
                  <a:pt x="554482" y="346710"/>
                </a:lnTo>
                <a:lnTo>
                  <a:pt x="553504" y="346710"/>
                </a:lnTo>
                <a:lnTo>
                  <a:pt x="554240" y="344170"/>
                </a:lnTo>
                <a:lnTo>
                  <a:pt x="550329" y="342900"/>
                </a:lnTo>
                <a:lnTo>
                  <a:pt x="546658" y="340360"/>
                </a:lnTo>
                <a:lnTo>
                  <a:pt x="548855" y="340360"/>
                </a:lnTo>
                <a:lnTo>
                  <a:pt x="550329" y="337820"/>
                </a:lnTo>
                <a:lnTo>
                  <a:pt x="548855" y="336550"/>
                </a:lnTo>
                <a:lnTo>
                  <a:pt x="549224" y="335280"/>
                </a:lnTo>
                <a:lnTo>
                  <a:pt x="549592" y="334010"/>
                </a:lnTo>
                <a:lnTo>
                  <a:pt x="547382" y="335280"/>
                </a:lnTo>
                <a:lnTo>
                  <a:pt x="547636" y="334010"/>
                </a:lnTo>
                <a:lnTo>
                  <a:pt x="544690" y="335280"/>
                </a:lnTo>
                <a:lnTo>
                  <a:pt x="550075" y="331470"/>
                </a:lnTo>
                <a:lnTo>
                  <a:pt x="547878" y="330200"/>
                </a:lnTo>
                <a:lnTo>
                  <a:pt x="545680" y="327660"/>
                </a:lnTo>
                <a:lnTo>
                  <a:pt x="541274" y="325386"/>
                </a:lnTo>
                <a:lnTo>
                  <a:pt x="541274" y="328930"/>
                </a:lnTo>
                <a:lnTo>
                  <a:pt x="538822" y="328930"/>
                </a:lnTo>
                <a:lnTo>
                  <a:pt x="537591" y="330200"/>
                </a:lnTo>
                <a:lnTo>
                  <a:pt x="537591" y="328930"/>
                </a:lnTo>
                <a:lnTo>
                  <a:pt x="537349" y="328930"/>
                </a:lnTo>
                <a:lnTo>
                  <a:pt x="538822" y="327660"/>
                </a:lnTo>
                <a:lnTo>
                  <a:pt x="540283" y="327660"/>
                </a:lnTo>
                <a:lnTo>
                  <a:pt x="541274" y="328930"/>
                </a:lnTo>
                <a:lnTo>
                  <a:pt x="541274" y="325386"/>
                </a:lnTo>
                <a:lnTo>
                  <a:pt x="540778" y="325120"/>
                </a:lnTo>
                <a:lnTo>
                  <a:pt x="543102" y="323850"/>
                </a:lnTo>
                <a:lnTo>
                  <a:pt x="545426" y="322580"/>
                </a:lnTo>
                <a:lnTo>
                  <a:pt x="547382" y="322580"/>
                </a:lnTo>
                <a:lnTo>
                  <a:pt x="546493" y="321310"/>
                </a:lnTo>
                <a:lnTo>
                  <a:pt x="544690" y="318770"/>
                </a:lnTo>
                <a:lnTo>
                  <a:pt x="541274" y="320040"/>
                </a:lnTo>
                <a:lnTo>
                  <a:pt x="542734" y="320040"/>
                </a:lnTo>
                <a:lnTo>
                  <a:pt x="540042" y="321310"/>
                </a:lnTo>
                <a:lnTo>
                  <a:pt x="538581" y="321310"/>
                </a:lnTo>
                <a:lnTo>
                  <a:pt x="535876" y="321310"/>
                </a:lnTo>
                <a:lnTo>
                  <a:pt x="535876" y="320040"/>
                </a:lnTo>
                <a:lnTo>
                  <a:pt x="538581" y="321310"/>
                </a:lnTo>
                <a:lnTo>
                  <a:pt x="541756" y="318770"/>
                </a:lnTo>
                <a:lnTo>
                  <a:pt x="543471" y="317500"/>
                </a:lnTo>
                <a:lnTo>
                  <a:pt x="541540" y="317500"/>
                </a:lnTo>
                <a:lnTo>
                  <a:pt x="541020" y="317500"/>
                </a:lnTo>
                <a:lnTo>
                  <a:pt x="536359" y="317500"/>
                </a:lnTo>
                <a:lnTo>
                  <a:pt x="536613" y="316230"/>
                </a:lnTo>
                <a:lnTo>
                  <a:pt x="538581" y="316230"/>
                </a:lnTo>
                <a:lnTo>
                  <a:pt x="537349" y="314960"/>
                </a:lnTo>
                <a:lnTo>
                  <a:pt x="534657" y="314960"/>
                </a:lnTo>
                <a:lnTo>
                  <a:pt x="535152" y="313690"/>
                </a:lnTo>
                <a:lnTo>
                  <a:pt x="539305" y="312420"/>
                </a:lnTo>
                <a:lnTo>
                  <a:pt x="538822" y="312420"/>
                </a:lnTo>
                <a:lnTo>
                  <a:pt x="543471" y="309880"/>
                </a:lnTo>
                <a:lnTo>
                  <a:pt x="542251" y="309880"/>
                </a:lnTo>
                <a:lnTo>
                  <a:pt x="542734" y="308610"/>
                </a:lnTo>
                <a:lnTo>
                  <a:pt x="543471" y="307340"/>
                </a:lnTo>
                <a:lnTo>
                  <a:pt x="544207" y="306070"/>
                </a:lnTo>
                <a:lnTo>
                  <a:pt x="542975" y="307340"/>
                </a:lnTo>
                <a:lnTo>
                  <a:pt x="537692" y="306070"/>
                </a:lnTo>
                <a:lnTo>
                  <a:pt x="537591" y="312420"/>
                </a:lnTo>
                <a:lnTo>
                  <a:pt x="532460" y="312420"/>
                </a:lnTo>
                <a:lnTo>
                  <a:pt x="536130" y="311150"/>
                </a:lnTo>
                <a:lnTo>
                  <a:pt x="537349" y="311150"/>
                </a:lnTo>
                <a:lnTo>
                  <a:pt x="537591" y="312420"/>
                </a:lnTo>
                <a:lnTo>
                  <a:pt x="537591" y="305968"/>
                </a:lnTo>
                <a:lnTo>
                  <a:pt x="536460" y="304800"/>
                </a:lnTo>
                <a:lnTo>
                  <a:pt x="535927" y="303530"/>
                </a:lnTo>
                <a:lnTo>
                  <a:pt x="532701" y="302260"/>
                </a:lnTo>
                <a:lnTo>
                  <a:pt x="539800" y="303530"/>
                </a:lnTo>
                <a:lnTo>
                  <a:pt x="536613" y="302260"/>
                </a:lnTo>
                <a:lnTo>
                  <a:pt x="541515" y="302260"/>
                </a:lnTo>
                <a:lnTo>
                  <a:pt x="543966" y="299720"/>
                </a:lnTo>
                <a:lnTo>
                  <a:pt x="541515" y="299720"/>
                </a:lnTo>
                <a:lnTo>
                  <a:pt x="548119" y="297180"/>
                </a:lnTo>
                <a:lnTo>
                  <a:pt x="543712" y="297180"/>
                </a:lnTo>
                <a:lnTo>
                  <a:pt x="542251" y="295910"/>
                </a:lnTo>
                <a:lnTo>
                  <a:pt x="541515" y="295910"/>
                </a:lnTo>
                <a:lnTo>
                  <a:pt x="539902" y="294640"/>
                </a:lnTo>
                <a:lnTo>
                  <a:pt x="540588" y="293370"/>
                </a:lnTo>
                <a:lnTo>
                  <a:pt x="541274" y="292100"/>
                </a:lnTo>
                <a:lnTo>
                  <a:pt x="542264" y="290830"/>
                </a:lnTo>
                <a:lnTo>
                  <a:pt x="539559" y="288290"/>
                </a:lnTo>
                <a:lnTo>
                  <a:pt x="536613" y="285750"/>
                </a:lnTo>
                <a:lnTo>
                  <a:pt x="534174" y="285750"/>
                </a:lnTo>
                <a:lnTo>
                  <a:pt x="534174" y="292100"/>
                </a:lnTo>
                <a:lnTo>
                  <a:pt x="530250" y="292100"/>
                </a:lnTo>
                <a:lnTo>
                  <a:pt x="530250" y="290830"/>
                </a:lnTo>
                <a:lnTo>
                  <a:pt x="532701" y="290830"/>
                </a:lnTo>
                <a:lnTo>
                  <a:pt x="534174" y="292100"/>
                </a:lnTo>
                <a:lnTo>
                  <a:pt x="534174" y="285750"/>
                </a:lnTo>
                <a:lnTo>
                  <a:pt x="531964" y="285750"/>
                </a:lnTo>
                <a:lnTo>
                  <a:pt x="528777" y="284480"/>
                </a:lnTo>
                <a:lnTo>
                  <a:pt x="528777" y="283210"/>
                </a:lnTo>
                <a:lnTo>
                  <a:pt x="529272" y="283210"/>
                </a:lnTo>
                <a:lnTo>
                  <a:pt x="529272" y="281940"/>
                </a:lnTo>
                <a:lnTo>
                  <a:pt x="529031" y="281940"/>
                </a:lnTo>
                <a:lnTo>
                  <a:pt x="529031" y="280670"/>
                </a:lnTo>
                <a:lnTo>
                  <a:pt x="533438" y="281940"/>
                </a:lnTo>
                <a:lnTo>
                  <a:pt x="532460" y="281940"/>
                </a:lnTo>
                <a:lnTo>
                  <a:pt x="530745" y="283210"/>
                </a:lnTo>
                <a:lnTo>
                  <a:pt x="533679" y="283210"/>
                </a:lnTo>
                <a:lnTo>
                  <a:pt x="535876" y="281940"/>
                </a:lnTo>
                <a:lnTo>
                  <a:pt x="535152" y="280670"/>
                </a:lnTo>
                <a:lnTo>
                  <a:pt x="534898" y="280670"/>
                </a:lnTo>
                <a:lnTo>
                  <a:pt x="535876" y="279400"/>
                </a:lnTo>
                <a:lnTo>
                  <a:pt x="537591" y="279400"/>
                </a:lnTo>
                <a:lnTo>
                  <a:pt x="537108" y="278130"/>
                </a:lnTo>
                <a:lnTo>
                  <a:pt x="533768" y="278955"/>
                </a:lnTo>
                <a:lnTo>
                  <a:pt x="533679" y="279400"/>
                </a:lnTo>
                <a:lnTo>
                  <a:pt x="531964" y="279400"/>
                </a:lnTo>
                <a:lnTo>
                  <a:pt x="528294" y="279400"/>
                </a:lnTo>
                <a:lnTo>
                  <a:pt x="528104" y="277431"/>
                </a:lnTo>
                <a:lnTo>
                  <a:pt x="533920" y="278130"/>
                </a:lnTo>
                <a:lnTo>
                  <a:pt x="537108" y="278130"/>
                </a:lnTo>
                <a:lnTo>
                  <a:pt x="540283" y="278130"/>
                </a:lnTo>
                <a:lnTo>
                  <a:pt x="538822" y="276860"/>
                </a:lnTo>
                <a:lnTo>
                  <a:pt x="535635" y="276860"/>
                </a:lnTo>
                <a:lnTo>
                  <a:pt x="534174" y="275590"/>
                </a:lnTo>
                <a:lnTo>
                  <a:pt x="533184" y="275590"/>
                </a:lnTo>
                <a:lnTo>
                  <a:pt x="532206" y="274320"/>
                </a:lnTo>
                <a:lnTo>
                  <a:pt x="527926" y="275513"/>
                </a:lnTo>
                <a:lnTo>
                  <a:pt x="527799" y="274320"/>
                </a:lnTo>
                <a:lnTo>
                  <a:pt x="527558" y="271780"/>
                </a:lnTo>
                <a:lnTo>
                  <a:pt x="527431" y="270510"/>
                </a:lnTo>
                <a:lnTo>
                  <a:pt x="527316" y="269240"/>
                </a:lnTo>
                <a:lnTo>
                  <a:pt x="527075" y="264160"/>
                </a:lnTo>
                <a:lnTo>
                  <a:pt x="530987" y="264160"/>
                </a:lnTo>
                <a:lnTo>
                  <a:pt x="530199" y="262890"/>
                </a:lnTo>
                <a:lnTo>
                  <a:pt x="527837" y="259080"/>
                </a:lnTo>
                <a:lnTo>
                  <a:pt x="527431" y="254000"/>
                </a:lnTo>
                <a:lnTo>
                  <a:pt x="529475" y="250190"/>
                </a:lnTo>
                <a:lnTo>
                  <a:pt x="530161" y="248920"/>
                </a:lnTo>
                <a:lnTo>
                  <a:pt x="536371" y="250190"/>
                </a:lnTo>
                <a:lnTo>
                  <a:pt x="532942" y="254000"/>
                </a:lnTo>
                <a:lnTo>
                  <a:pt x="531964" y="257810"/>
                </a:lnTo>
                <a:lnTo>
                  <a:pt x="533438" y="264160"/>
                </a:lnTo>
                <a:lnTo>
                  <a:pt x="538086" y="264160"/>
                </a:lnTo>
                <a:lnTo>
                  <a:pt x="542493" y="262890"/>
                </a:lnTo>
                <a:lnTo>
                  <a:pt x="545680" y="262890"/>
                </a:lnTo>
                <a:lnTo>
                  <a:pt x="541020" y="261620"/>
                </a:lnTo>
                <a:lnTo>
                  <a:pt x="545185" y="261620"/>
                </a:lnTo>
                <a:lnTo>
                  <a:pt x="543229" y="260350"/>
                </a:lnTo>
                <a:lnTo>
                  <a:pt x="547141" y="260350"/>
                </a:lnTo>
                <a:lnTo>
                  <a:pt x="540042" y="259080"/>
                </a:lnTo>
                <a:lnTo>
                  <a:pt x="538822" y="259080"/>
                </a:lnTo>
                <a:lnTo>
                  <a:pt x="542251" y="257810"/>
                </a:lnTo>
                <a:lnTo>
                  <a:pt x="543712" y="257810"/>
                </a:lnTo>
                <a:lnTo>
                  <a:pt x="544944" y="256540"/>
                </a:lnTo>
                <a:lnTo>
                  <a:pt x="541020" y="256540"/>
                </a:lnTo>
                <a:lnTo>
                  <a:pt x="545185" y="255270"/>
                </a:lnTo>
                <a:lnTo>
                  <a:pt x="539800" y="255270"/>
                </a:lnTo>
                <a:lnTo>
                  <a:pt x="546900" y="254000"/>
                </a:lnTo>
                <a:lnTo>
                  <a:pt x="541274" y="254000"/>
                </a:lnTo>
                <a:lnTo>
                  <a:pt x="541020" y="252730"/>
                </a:lnTo>
                <a:lnTo>
                  <a:pt x="549351" y="254000"/>
                </a:lnTo>
                <a:lnTo>
                  <a:pt x="545426" y="252730"/>
                </a:lnTo>
                <a:lnTo>
                  <a:pt x="541515" y="251460"/>
                </a:lnTo>
                <a:lnTo>
                  <a:pt x="542988" y="251460"/>
                </a:lnTo>
                <a:lnTo>
                  <a:pt x="547141" y="248920"/>
                </a:lnTo>
                <a:lnTo>
                  <a:pt x="544449" y="248920"/>
                </a:lnTo>
                <a:lnTo>
                  <a:pt x="545185" y="247650"/>
                </a:lnTo>
                <a:lnTo>
                  <a:pt x="542493" y="247650"/>
                </a:lnTo>
                <a:lnTo>
                  <a:pt x="541020" y="246380"/>
                </a:lnTo>
                <a:lnTo>
                  <a:pt x="537108" y="246380"/>
                </a:lnTo>
                <a:lnTo>
                  <a:pt x="543229" y="245110"/>
                </a:lnTo>
                <a:lnTo>
                  <a:pt x="541020" y="245110"/>
                </a:lnTo>
                <a:lnTo>
                  <a:pt x="544690" y="243840"/>
                </a:lnTo>
                <a:lnTo>
                  <a:pt x="546658" y="243840"/>
                </a:lnTo>
                <a:lnTo>
                  <a:pt x="541756" y="242570"/>
                </a:lnTo>
                <a:lnTo>
                  <a:pt x="549097" y="242570"/>
                </a:lnTo>
                <a:lnTo>
                  <a:pt x="546658" y="241300"/>
                </a:lnTo>
                <a:lnTo>
                  <a:pt x="542734" y="241300"/>
                </a:lnTo>
                <a:lnTo>
                  <a:pt x="541020" y="240030"/>
                </a:lnTo>
                <a:lnTo>
                  <a:pt x="547141" y="241300"/>
                </a:lnTo>
                <a:lnTo>
                  <a:pt x="550087" y="240030"/>
                </a:lnTo>
                <a:lnTo>
                  <a:pt x="548614" y="240030"/>
                </a:lnTo>
                <a:lnTo>
                  <a:pt x="543229" y="238760"/>
                </a:lnTo>
                <a:lnTo>
                  <a:pt x="545922" y="238760"/>
                </a:lnTo>
                <a:lnTo>
                  <a:pt x="541274" y="237490"/>
                </a:lnTo>
                <a:lnTo>
                  <a:pt x="545680" y="236220"/>
                </a:lnTo>
                <a:lnTo>
                  <a:pt x="533184" y="236220"/>
                </a:lnTo>
                <a:lnTo>
                  <a:pt x="533184" y="234950"/>
                </a:lnTo>
                <a:lnTo>
                  <a:pt x="537349" y="234950"/>
                </a:lnTo>
                <a:lnTo>
                  <a:pt x="538581" y="234950"/>
                </a:lnTo>
                <a:lnTo>
                  <a:pt x="537984" y="234784"/>
                </a:lnTo>
                <a:lnTo>
                  <a:pt x="542251" y="233680"/>
                </a:lnTo>
                <a:lnTo>
                  <a:pt x="540042" y="234950"/>
                </a:lnTo>
                <a:lnTo>
                  <a:pt x="543725" y="233680"/>
                </a:lnTo>
                <a:lnTo>
                  <a:pt x="544144" y="234950"/>
                </a:lnTo>
                <a:lnTo>
                  <a:pt x="548614" y="234950"/>
                </a:lnTo>
                <a:lnTo>
                  <a:pt x="550087" y="233680"/>
                </a:lnTo>
                <a:lnTo>
                  <a:pt x="545922" y="232410"/>
                </a:lnTo>
                <a:lnTo>
                  <a:pt x="547382" y="231140"/>
                </a:lnTo>
                <a:lnTo>
                  <a:pt x="541020" y="231140"/>
                </a:lnTo>
                <a:lnTo>
                  <a:pt x="541020" y="232410"/>
                </a:lnTo>
                <a:lnTo>
                  <a:pt x="537692" y="234708"/>
                </a:lnTo>
                <a:lnTo>
                  <a:pt x="533920" y="233680"/>
                </a:lnTo>
                <a:lnTo>
                  <a:pt x="535635" y="232410"/>
                </a:lnTo>
                <a:lnTo>
                  <a:pt x="541020" y="232410"/>
                </a:lnTo>
                <a:lnTo>
                  <a:pt x="541020" y="231140"/>
                </a:lnTo>
                <a:lnTo>
                  <a:pt x="540042" y="231140"/>
                </a:lnTo>
                <a:lnTo>
                  <a:pt x="539800" y="229870"/>
                </a:lnTo>
                <a:lnTo>
                  <a:pt x="543966" y="229870"/>
                </a:lnTo>
                <a:lnTo>
                  <a:pt x="547751" y="228600"/>
                </a:lnTo>
                <a:lnTo>
                  <a:pt x="544207" y="228600"/>
                </a:lnTo>
                <a:lnTo>
                  <a:pt x="542988" y="227330"/>
                </a:lnTo>
                <a:lnTo>
                  <a:pt x="541997" y="228600"/>
                </a:lnTo>
                <a:lnTo>
                  <a:pt x="541020" y="227330"/>
                </a:lnTo>
                <a:lnTo>
                  <a:pt x="540042" y="227330"/>
                </a:lnTo>
                <a:lnTo>
                  <a:pt x="539813" y="226110"/>
                </a:lnTo>
                <a:lnTo>
                  <a:pt x="539559" y="226060"/>
                </a:lnTo>
                <a:lnTo>
                  <a:pt x="537845" y="227330"/>
                </a:lnTo>
                <a:lnTo>
                  <a:pt x="535635" y="227330"/>
                </a:lnTo>
                <a:lnTo>
                  <a:pt x="536371" y="226060"/>
                </a:lnTo>
                <a:lnTo>
                  <a:pt x="537108" y="224790"/>
                </a:lnTo>
                <a:lnTo>
                  <a:pt x="538581" y="224790"/>
                </a:lnTo>
                <a:lnTo>
                  <a:pt x="538581" y="225526"/>
                </a:lnTo>
                <a:lnTo>
                  <a:pt x="541020" y="224790"/>
                </a:lnTo>
                <a:lnTo>
                  <a:pt x="540283" y="224790"/>
                </a:lnTo>
                <a:lnTo>
                  <a:pt x="540283" y="223520"/>
                </a:lnTo>
                <a:lnTo>
                  <a:pt x="545680" y="223520"/>
                </a:lnTo>
                <a:lnTo>
                  <a:pt x="544944" y="222250"/>
                </a:lnTo>
                <a:lnTo>
                  <a:pt x="541020" y="220980"/>
                </a:lnTo>
                <a:lnTo>
                  <a:pt x="540042" y="219710"/>
                </a:lnTo>
                <a:lnTo>
                  <a:pt x="544944" y="219710"/>
                </a:lnTo>
                <a:lnTo>
                  <a:pt x="542251" y="217170"/>
                </a:lnTo>
                <a:lnTo>
                  <a:pt x="540042" y="217170"/>
                </a:lnTo>
                <a:lnTo>
                  <a:pt x="541274" y="214630"/>
                </a:lnTo>
                <a:lnTo>
                  <a:pt x="542734" y="214630"/>
                </a:lnTo>
                <a:lnTo>
                  <a:pt x="542734" y="215900"/>
                </a:lnTo>
                <a:lnTo>
                  <a:pt x="543966" y="215900"/>
                </a:lnTo>
                <a:lnTo>
                  <a:pt x="544017" y="216179"/>
                </a:lnTo>
                <a:lnTo>
                  <a:pt x="549097" y="213360"/>
                </a:lnTo>
                <a:lnTo>
                  <a:pt x="544449" y="212090"/>
                </a:lnTo>
                <a:lnTo>
                  <a:pt x="542734" y="212090"/>
                </a:lnTo>
                <a:lnTo>
                  <a:pt x="542493" y="210820"/>
                </a:lnTo>
                <a:lnTo>
                  <a:pt x="542988" y="210820"/>
                </a:lnTo>
                <a:lnTo>
                  <a:pt x="538581" y="207010"/>
                </a:lnTo>
                <a:lnTo>
                  <a:pt x="545185" y="207010"/>
                </a:lnTo>
                <a:lnTo>
                  <a:pt x="547141" y="205740"/>
                </a:lnTo>
                <a:lnTo>
                  <a:pt x="535635" y="205740"/>
                </a:lnTo>
                <a:lnTo>
                  <a:pt x="540042" y="204470"/>
                </a:lnTo>
                <a:lnTo>
                  <a:pt x="540778" y="204470"/>
                </a:lnTo>
                <a:lnTo>
                  <a:pt x="542988" y="201930"/>
                </a:lnTo>
                <a:lnTo>
                  <a:pt x="541020" y="200660"/>
                </a:lnTo>
                <a:lnTo>
                  <a:pt x="539064" y="199390"/>
                </a:lnTo>
                <a:lnTo>
                  <a:pt x="546163" y="198120"/>
                </a:lnTo>
                <a:lnTo>
                  <a:pt x="543725" y="198120"/>
                </a:lnTo>
                <a:lnTo>
                  <a:pt x="544118" y="196850"/>
                </a:lnTo>
                <a:lnTo>
                  <a:pt x="543991" y="196850"/>
                </a:lnTo>
                <a:lnTo>
                  <a:pt x="540042" y="195580"/>
                </a:lnTo>
                <a:lnTo>
                  <a:pt x="544690" y="194310"/>
                </a:lnTo>
                <a:lnTo>
                  <a:pt x="546404" y="195580"/>
                </a:lnTo>
                <a:lnTo>
                  <a:pt x="549833" y="194310"/>
                </a:lnTo>
                <a:lnTo>
                  <a:pt x="550329" y="193040"/>
                </a:lnTo>
                <a:lnTo>
                  <a:pt x="548119" y="193040"/>
                </a:lnTo>
                <a:lnTo>
                  <a:pt x="544207" y="193040"/>
                </a:lnTo>
                <a:lnTo>
                  <a:pt x="543229" y="191770"/>
                </a:lnTo>
                <a:lnTo>
                  <a:pt x="548119" y="193040"/>
                </a:lnTo>
                <a:lnTo>
                  <a:pt x="545680" y="191770"/>
                </a:lnTo>
                <a:lnTo>
                  <a:pt x="543229" y="190500"/>
                </a:lnTo>
                <a:lnTo>
                  <a:pt x="549097" y="191770"/>
                </a:lnTo>
                <a:lnTo>
                  <a:pt x="547878" y="190500"/>
                </a:lnTo>
                <a:lnTo>
                  <a:pt x="544207" y="190500"/>
                </a:lnTo>
                <a:lnTo>
                  <a:pt x="542251" y="189230"/>
                </a:lnTo>
                <a:lnTo>
                  <a:pt x="550329" y="189230"/>
                </a:lnTo>
                <a:lnTo>
                  <a:pt x="546658" y="186690"/>
                </a:lnTo>
                <a:lnTo>
                  <a:pt x="546900" y="186690"/>
                </a:lnTo>
                <a:lnTo>
                  <a:pt x="548119" y="186690"/>
                </a:lnTo>
                <a:lnTo>
                  <a:pt x="548386" y="187134"/>
                </a:lnTo>
                <a:lnTo>
                  <a:pt x="555218" y="189230"/>
                </a:lnTo>
                <a:lnTo>
                  <a:pt x="551065" y="186690"/>
                </a:lnTo>
                <a:lnTo>
                  <a:pt x="550087" y="186690"/>
                </a:lnTo>
                <a:lnTo>
                  <a:pt x="550329" y="185420"/>
                </a:lnTo>
                <a:lnTo>
                  <a:pt x="549351" y="184150"/>
                </a:lnTo>
                <a:lnTo>
                  <a:pt x="552526" y="185420"/>
                </a:lnTo>
                <a:lnTo>
                  <a:pt x="553504" y="184150"/>
                </a:lnTo>
                <a:lnTo>
                  <a:pt x="551548" y="181610"/>
                </a:lnTo>
                <a:lnTo>
                  <a:pt x="552043" y="180340"/>
                </a:lnTo>
                <a:lnTo>
                  <a:pt x="550329" y="180340"/>
                </a:lnTo>
                <a:lnTo>
                  <a:pt x="544690" y="179070"/>
                </a:lnTo>
                <a:lnTo>
                  <a:pt x="547382" y="179070"/>
                </a:lnTo>
                <a:lnTo>
                  <a:pt x="543712" y="177800"/>
                </a:lnTo>
                <a:lnTo>
                  <a:pt x="544449" y="177800"/>
                </a:lnTo>
                <a:lnTo>
                  <a:pt x="549592" y="179070"/>
                </a:lnTo>
                <a:lnTo>
                  <a:pt x="550811" y="179070"/>
                </a:lnTo>
                <a:lnTo>
                  <a:pt x="551789" y="179070"/>
                </a:lnTo>
                <a:lnTo>
                  <a:pt x="552094" y="179260"/>
                </a:lnTo>
                <a:lnTo>
                  <a:pt x="559142" y="180340"/>
                </a:lnTo>
                <a:lnTo>
                  <a:pt x="555409" y="178574"/>
                </a:lnTo>
                <a:lnTo>
                  <a:pt x="555713" y="177800"/>
                </a:lnTo>
                <a:lnTo>
                  <a:pt x="554240" y="176530"/>
                </a:lnTo>
                <a:lnTo>
                  <a:pt x="554240" y="175260"/>
                </a:lnTo>
                <a:lnTo>
                  <a:pt x="550087" y="173990"/>
                </a:lnTo>
                <a:lnTo>
                  <a:pt x="551065" y="173990"/>
                </a:lnTo>
                <a:lnTo>
                  <a:pt x="547878" y="172720"/>
                </a:lnTo>
                <a:lnTo>
                  <a:pt x="549592" y="171450"/>
                </a:lnTo>
                <a:lnTo>
                  <a:pt x="553262" y="172720"/>
                </a:lnTo>
                <a:lnTo>
                  <a:pt x="553262" y="171450"/>
                </a:lnTo>
                <a:lnTo>
                  <a:pt x="552411" y="170180"/>
                </a:lnTo>
                <a:lnTo>
                  <a:pt x="551688" y="169100"/>
                </a:lnTo>
                <a:lnTo>
                  <a:pt x="553758" y="170180"/>
                </a:lnTo>
                <a:lnTo>
                  <a:pt x="553504" y="168910"/>
                </a:lnTo>
                <a:lnTo>
                  <a:pt x="552780" y="167640"/>
                </a:lnTo>
                <a:lnTo>
                  <a:pt x="552043" y="166370"/>
                </a:lnTo>
                <a:lnTo>
                  <a:pt x="551307" y="165100"/>
                </a:lnTo>
                <a:lnTo>
                  <a:pt x="551065" y="165100"/>
                </a:lnTo>
                <a:lnTo>
                  <a:pt x="551065" y="168910"/>
                </a:lnTo>
                <a:lnTo>
                  <a:pt x="549833" y="168910"/>
                </a:lnTo>
                <a:lnTo>
                  <a:pt x="547382" y="167640"/>
                </a:lnTo>
                <a:lnTo>
                  <a:pt x="551065" y="168910"/>
                </a:lnTo>
                <a:lnTo>
                  <a:pt x="551065" y="165100"/>
                </a:lnTo>
                <a:lnTo>
                  <a:pt x="549097" y="165100"/>
                </a:lnTo>
                <a:lnTo>
                  <a:pt x="548119" y="163830"/>
                </a:lnTo>
                <a:lnTo>
                  <a:pt x="545922" y="165100"/>
                </a:lnTo>
                <a:lnTo>
                  <a:pt x="544614" y="163830"/>
                </a:lnTo>
                <a:lnTo>
                  <a:pt x="541997" y="161290"/>
                </a:lnTo>
                <a:lnTo>
                  <a:pt x="542251" y="157480"/>
                </a:lnTo>
                <a:lnTo>
                  <a:pt x="544449" y="156210"/>
                </a:lnTo>
                <a:lnTo>
                  <a:pt x="547382" y="154940"/>
                </a:lnTo>
                <a:lnTo>
                  <a:pt x="550087" y="156210"/>
                </a:lnTo>
                <a:lnTo>
                  <a:pt x="549351" y="158750"/>
                </a:lnTo>
                <a:lnTo>
                  <a:pt x="544207" y="161290"/>
                </a:lnTo>
                <a:lnTo>
                  <a:pt x="547878" y="163830"/>
                </a:lnTo>
                <a:lnTo>
                  <a:pt x="548119" y="163830"/>
                </a:lnTo>
                <a:lnTo>
                  <a:pt x="549833" y="163830"/>
                </a:lnTo>
                <a:lnTo>
                  <a:pt x="551548" y="165100"/>
                </a:lnTo>
                <a:lnTo>
                  <a:pt x="551789" y="165100"/>
                </a:lnTo>
                <a:lnTo>
                  <a:pt x="550570" y="163830"/>
                </a:lnTo>
                <a:lnTo>
                  <a:pt x="553758" y="163830"/>
                </a:lnTo>
                <a:lnTo>
                  <a:pt x="553262" y="165100"/>
                </a:lnTo>
                <a:lnTo>
                  <a:pt x="553758" y="165100"/>
                </a:lnTo>
                <a:lnTo>
                  <a:pt x="553999" y="163830"/>
                </a:lnTo>
                <a:lnTo>
                  <a:pt x="556933" y="163830"/>
                </a:lnTo>
                <a:lnTo>
                  <a:pt x="557428" y="166370"/>
                </a:lnTo>
                <a:lnTo>
                  <a:pt x="556196" y="167640"/>
                </a:lnTo>
                <a:lnTo>
                  <a:pt x="557860" y="166852"/>
                </a:lnTo>
                <a:lnTo>
                  <a:pt x="557669" y="166370"/>
                </a:lnTo>
                <a:lnTo>
                  <a:pt x="557911" y="166370"/>
                </a:lnTo>
                <a:lnTo>
                  <a:pt x="557999" y="166789"/>
                </a:lnTo>
                <a:lnTo>
                  <a:pt x="558165" y="166712"/>
                </a:lnTo>
                <a:lnTo>
                  <a:pt x="558165" y="166370"/>
                </a:lnTo>
                <a:lnTo>
                  <a:pt x="558888" y="166370"/>
                </a:lnTo>
                <a:lnTo>
                  <a:pt x="559879" y="165100"/>
                </a:lnTo>
                <a:lnTo>
                  <a:pt x="560857" y="163830"/>
                </a:lnTo>
                <a:lnTo>
                  <a:pt x="560857" y="165100"/>
                </a:lnTo>
                <a:lnTo>
                  <a:pt x="559993" y="165735"/>
                </a:lnTo>
                <a:lnTo>
                  <a:pt x="559879" y="166370"/>
                </a:lnTo>
                <a:lnTo>
                  <a:pt x="559879" y="165823"/>
                </a:lnTo>
                <a:lnTo>
                  <a:pt x="559714" y="165938"/>
                </a:lnTo>
                <a:lnTo>
                  <a:pt x="559142" y="166370"/>
                </a:lnTo>
                <a:lnTo>
                  <a:pt x="559371" y="166370"/>
                </a:lnTo>
                <a:lnTo>
                  <a:pt x="558406" y="167627"/>
                </a:lnTo>
                <a:lnTo>
                  <a:pt x="558165" y="167640"/>
                </a:lnTo>
                <a:lnTo>
                  <a:pt x="556933" y="168910"/>
                </a:lnTo>
                <a:lnTo>
                  <a:pt x="560527" y="166370"/>
                </a:lnTo>
                <a:lnTo>
                  <a:pt x="562317" y="165100"/>
                </a:lnTo>
                <a:lnTo>
                  <a:pt x="559879" y="167627"/>
                </a:lnTo>
                <a:lnTo>
                  <a:pt x="559625" y="167640"/>
                </a:lnTo>
                <a:lnTo>
                  <a:pt x="559384" y="168275"/>
                </a:lnTo>
                <a:lnTo>
                  <a:pt x="559866" y="167652"/>
                </a:lnTo>
                <a:lnTo>
                  <a:pt x="559384" y="170180"/>
                </a:lnTo>
                <a:lnTo>
                  <a:pt x="562076" y="166370"/>
                </a:lnTo>
                <a:lnTo>
                  <a:pt x="561098" y="168910"/>
                </a:lnTo>
                <a:lnTo>
                  <a:pt x="564527" y="166370"/>
                </a:lnTo>
                <a:lnTo>
                  <a:pt x="563054" y="168910"/>
                </a:lnTo>
                <a:lnTo>
                  <a:pt x="565670" y="166370"/>
                </a:lnTo>
                <a:lnTo>
                  <a:pt x="566978" y="165100"/>
                </a:lnTo>
                <a:lnTo>
                  <a:pt x="562864" y="170700"/>
                </a:lnTo>
                <a:lnTo>
                  <a:pt x="562076" y="171450"/>
                </a:lnTo>
                <a:lnTo>
                  <a:pt x="562317" y="171450"/>
                </a:lnTo>
                <a:lnTo>
                  <a:pt x="564032" y="171450"/>
                </a:lnTo>
                <a:lnTo>
                  <a:pt x="566978" y="170180"/>
                </a:lnTo>
                <a:lnTo>
                  <a:pt x="565264" y="171450"/>
                </a:lnTo>
                <a:lnTo>
                  <a:pt x="565505" y="171450"/>
                </a:lnTo>
                <a:lnTo>
                  <a:pt x="563549" y="172720"/>
                </a:lnTo>
                <a:lnTo>
                  <a:pt x="563549" y="173990"/>
                </a:lnTo>
                <a:lnTo>
                  <a:pt x="565010" y="173990"/>
                </a:lnTo>
                <a:lnTo>
                  <a:pt x="566724" y="171450"/>
                </a:lnTo>
                <a:lnTo>
                  <a:pt x="566978" y="171450"/>
                </a:lnTo>
                <a:lnTo>
                  <a:pt x="567702" y="172720"/>
                </a:lnTo>
                <a:lnTo>
                  <a:pt x="567956" y="172720"/>
                </a:lnTo>
                <a:lnTo>
                  <a:pt x="570649" y="172720"/>
                </a:lnTo>
                <a:lnTo>
                  <a:pt x="575792" y="172720"/>
                </a:lnTo>
                <a:lnTo>
                  <a:pt x="667753" y="172720"/>
                </a:lnTo>
                <a:lnTo>
                  <a:pt x="667181" y="170180"/>
                </a:lnTo>
                <a:lnTo>
                  <a:pt x="666610" y="167640"/>
                </a:lnTo>
                <a:lnTo>
                  <a:pt x="663422" y="167640"/>
                </a:lnTo>
                <a:lnTo>
                  <a:pt x="666203" y="163830"/>
                </a:lnTo>
                <a:lnTo>
                  <a:pt x="671169" y="160020"/>
                </a:lnTo>
                <a:lnTo>
                  <a:pt x="676541" y="160020"/>
                </a:lnTo>
                <a:lnTo>
                  <a:pt x="680567" y="162560"/>
                </a:lnTo>
                <a:lnTo>
                  <a:pt x="680567" y="284480"/>
                </a:lnTo>
                <a:lnTo>
                  <a:pt x="680567" y="285750"/>
                </a:lnTo>
                <a:lnTo>
                  <a:pt x="678853" y="285750"/>
                </a:lnTo>
                <a:lnTo>
                  <a:pt x="678853" y="284480"/>
                </a:lnTo>
                <a:lnTo>
                  <a:pt x="680567" y="284480"/>
                </a:lnTo>
                <a:lnTo>
                  <a:pt x="680567" y="162560"/>
                </a:lnTo>
                <a:lnTo>
                  <a:pt x="679589" y="162356"/>
                </a:lnTo>
                <a:lnTo>
                  <a:pt x="679589" y="176530"/>
                </a:lnTo>
                <a:lnTo>
                  <a:pt x="675906" y="177800"/>
                </a:lnTo>
                <a:lnTo>
                  <a:pt x="677875" y="179070"/>
                </a:lnTo>
                <a:lnTo>
                  <a:pt x="676160" y="181610"/>
                </a:lnTo>
                <a:lnTo>
                  <a:pt x="674928" y="177965"/>
                </a:lnTo>
                <a:lnTo>
                  <a:pt x="674928" y="367030"/>
                </a:lnTo>
                <a:lnTo>
                  <a:pt x="672490" y="367030"/>
                </a:lnTo>
                <a:lnTo>
                  <a:pt x="673214" y="365760"/>
                </a:lnTo>
                <a:lnTo>
                  <a:pt x="674687" y="365760"/>
                </a:lnTo>
                <a:lnTo>
                  <a:pt x="674928" y="367030"/>
                </a:lnTo>
                <a:lnTo>
                  <a:pt x="674928" y="177965"/>
                </a:lnTo>
                <a:lnTo>
                  <a:pt x="674446" y="176530"/>
                </a:lnTo>
                <a:lnTo>
                  <a:pt x="674814" y="175260"/>
                </a:lnTo>
                <a:lnTo>
                  <a:pt x="675182" y="173990"/>
                </a:lnTo>
                <a:lnTo>
                  <a:pt x="678599" y="173990"/>
                </a:lnTo>
                <a:lnTo>
                  <a:pt x="679589" y="176530"/>
                </a:lnTo>
                <a:lnTo>
                  <a:pt x="679589" y="162356"/>
                </a:lnTo>
                <a:lnTo>
                  <a:pt x="674687" y="161290"/>
                </a:lnTo>
                <a:lnTo>
                  <a:pt x="670039" y="165100"/>
                </a:lnTo>
                <a:lnTo>
                  <a:pt x="666851" y="167627"/>
                </a:lnTo>
                <a:lnTo>
                  <a:pt x="667588" y="168910"/>
                </a:lnTo>
                <a:lnTo>
                  <a:pt x="668083" y="170180"/>
                </a:lnTo>
                <a:lnTo>
                  <a:pt x="670280" y="170180"/>
                </a:lnTo>
                <a:lnTo>
                  <a:pt x="669544" y="172097"/>
                </a:lnTo>
                <a:lnTo>
                  <a:pt x="669544" y="257810"/>
                </a:lnTo>
                <a:lnTo>
                  <a:pt x="669544" y="259080"/>
                </a:lnTo>
                <a:lnTo>
                  <a:pt x="669544" y="283210"/>
                </a:lnTo>
                <a:lnTo>
                  <a:pt x="665873" y="281940"/>
                </a:lnTo>
                <a:lnTo>
                  <a:pt x="666115" y="279400"/>
                </a:lnTo>
                <a:lnTo>
                  <a:pt x="669544" y="283210"/>
                </a:lnTo>
                <a:lnTo>
                  <a:pt x="669544" y="259080"/>
                </a:lnTo>
                <a:lnTo>
                  <a:pt x="666610" y="259080"/>
                </a:lnTo>
                <a:lnTo>
                  <a:pt x="666851" y="256540"/>
                </a:lnTo>
                <a:lnTo>
                  <a:pt x="668807" y="256540"/>
                </a:lnTo>
                <a:lnTo>
                  <a:pt x="669544" y="257810"/>
                </a:lnTo>
                <a:lnTo>
                  <a:pt x="669544" y="172097"/>
                </a:lnTo>
                <a:lnTo>
                  <a:pt x="668324" y="175260"/>
                </a:lnTo>
                <a:lnTo>
                  <a:pt x="667791" y="172897"/>
                </a:lnTo>
                <a:lnTo>
                  <a:pt x="664895" y="172897"/>
                </a:lnTo>
                <a:lnTo>
                  <a:pt x="664895" y="254000"/>
                </a:lnTo>
                <a:lnTo>
                  <a:pt x="663422" y="255270"/>
                </a:lnTo>
                <a:lnTo>
                  <a:pt x="661466" y="256540"/>
                </a:lnTo>
                <a:lnTo>
                  <a:pt x="661466" y="322580"/>
                </a:lnTo>
                <a:lnTo>
                  <a:pt x="659752" y="325120"/>
                </a:lnTo>
                <a:lnTo>
                  <a:pt x="658291" y="326390"/>
                </a:lnTo>
                <a:lnTo>
                  <a:pt x="659015" y="331470"/>
                </a:lnTo>
                <a:lnTo>
                  <a:pt x="658037" y="331470"/>
                </a:lnTo>
                <a:lnTo>
                  <a:pt x="656818" y="332740"/>
                </a:lnTo>
                <a:lnTo>
                  <a:pt x="654608" y="332740"/>
                </a:lnTo>
                <a:lnTo>
                  <a:pt x="653884" y="335280"/>
                </a:lnTo>
                <a:lnTo>
                  <a:pt x="656323" y="336550"/>
                </a:lnTo>
                <a:lnTo>
                  <a:pt x="654608" y="337820"/>
                </a:lnTo>
                <a:lnTo>
                  <a:pt x="653465" y="336550"/>
                </a:lnTo>
                <a:lnTo>
                  <a:pt x="651179" y="334010"/>
                </a:lnTo>
                <a:lnTo>
                  <a:pt x="651433" y="332740"/>
                </a:lnTo>
                <a:lnTo>
                  <a:pt x="652437" y="327660"/>
                </a:lnTo>
                <a:lnTo>
                  <a:pt x="656501" y="322580"/>
                </a:lnTo>
                <a:lnTo>
                  <a:pt x="661466" y="322580"/>
                </a:lnTo>
                <a:lnTo>
                  <a:pt x="661466" y="256540"/>
                </a:lnTo>
                <a:lnTo>
                  <a:pt x="660984" y="255270"/>
                </a:lnTo>
                <a:lnTo>
                  <a:pt x="659993" y="255270"/>
                </a:lnTo>
                <a:lnTo>
                  <a:pt x="659752" y="254000"/>
                </a:lnTo>
                <a:lnTo>
                  <a:pt x="664895" y="254000"/>
                </a:lnTo>
                <a:lnTo>
                  <a:pt x="664895" y="172897"/>
                </a:lnTo>
                <a:lnTo>
                  <a:pt x="664654" y="172897"/>
                </a:lnTo>
                <a:lnTo>
                  <a:pt x="664654" y="247650"/>
                </a:lnTo>
                <a:lnTo>
                  <a:pt x="664654" y="251460"/>
                </a:lnTo>
                <a:lnTo>
                  <a:pt x="663422" y="252730"/>
                </a:lnTo>
                <a:lnTo>
                  <a:pt x="660488" y="252730"/>
                </a:lnTo>
                <a:lnTo>
                  <a:pt x="660247" y="248920"/>
                </a:lnTo>
                <a:lnTo>
                  <a:pt x="661708" y="247650"/>
                </a:lnTo>
                <a:lnTo>
                  <a:pt x="664654" y="247650"/>
                </a:lnTo>
                <a:lnTo>
                  <a:pt x="664654" y="172897"/>
                </a:lnTo>
                <a:lnTo>
                  <a:pt x="664400" y="172897"/>
                </a:lnTo>
                <a:lnTo>
                  <a:pt x="664400" y="199390"/>
                </a:lnTo>
                <a:lnTo>
                  <a:pt x="660730" y="198120"/>
                </a:lnTo>
                <a:lnTo>
                  <a:pt x="660984" y="195580"/>
                </a:lnTo>
                <a:lnTo>
                  <a:pt x="664400" y="199390"/>
                </a:lnTo>
                <a:lnTo>
                  <a:pt x="664400" y="172897"/>
                </a:lnTo>
                <a:lnTo>
                  <a:pt x="660488" y="172897"/>
                </a:lnTo>
                <a:lnTo>
                  <a:pt x="660488" y="201930"/>
                </a:lnTo>
                <a:lnTo>
                  <a:pt x="659511" y="200660"/>
                </a:lnTo>
                <a:lnTo>
                  <a:pt x="659993" y="200660"/>
                </a:lnTo>
                <a:lnTo>
                  <a:pt x="660488" y="201930"/>
                </a:lnTo>
                <a:lnTo>
                  <a:pt x="660488" y="172897"/>
                </a:lnTo>
                <a:lnTo>
                  <a:pt x="655586" y="172897"/>
                </a:lnTo>
                <a:lnTo>
                  <a:pt x="655586" y="262890"/>
                </a:lnTo>
                <a:lnTo>
                  <a:pt x="655345" y="265430"/>
                </a:lnTo>
                <a:lnTo>
                  <a:pt x="652170" y="265430"/>
                </a:lnTo>
                <a:lnTo>
                  <a:pt x="652411" y="264160"/>
                </a:lnTo>
                <a:lnTo>
                  <a:pt x="653630" y="262890"/>
                </a:lnTo>
                <a:lnTo>
                  <a:pt x="655586" y="262890"/>
                </a:lnTo>
                <a:lnTo>
                  <a:pt x="655586" y="172897"/>
                </a:lnTo>
                <a:lnTo>
                  <a:pt x="654126" y="172897"/>
                </a:lnTo>
                <a:lnTo>
                  <a:pt x="654126" y="214630"/>
                </a:lnTo>
                <a:lnTo>
                  <a:pt x="654126" y="215900"/>
                </a:lnTo>
                <a:lnTo>
                  <a:pt x="651192" y="215900"/>
                </a:lnTo>
                <a:lnTo>
                  <a:pt x="651306" y="214630"/>
                </a:lnTo>
                <a:lnTo>
                  <a:pt x="651433" y="213360"/>
                </a:lnTo>
                <a:lnTo>
                  <a:pt x="653389" y="213360"/>
                </a:lnTo>
                <a:lnTo>
                  <a:pt x="654126" y="214630"/>
                </a:lnTo>
                <a:lnTo>
                  <a:pt x="654126" y="172897"/>
                </a:lnTo>
                <a:lnTo>
                  <a:pt x="649960" y="172897"/>
                </a:lnTo>
                <a:lnTo>
                  <a:pt x="649960" y="218440"/>
                </a:lnTo>
                <a:lnTo>
                  <a:pt x="648741" y="220980"/>
                </a:lnTo>
                <a:lnTo>
                  <a:pt x="647763" y="222250"/>
                </a:lnTo>
                <a:lnTo>
                  <a:pt x="646290" y="220980"/>
                </a:lnTo>
                <a:lnTo>
                  <a:pt x="646049" y="219710"/>
                </a:lnTo>
                <a:lnTo>
                  <a:pt x="647026" y="219710"/>
                </a:lnTo>
                <a:lnTo>
                  <a:pt x="647268" y="218440"/>
                </a:lnTo>
                <a:lnTo>
                  <a:pt x="649960" y="218440"/>
                </a:lnTo>
                <a:lnTo>
                  <a:pt x="649960" y="172897"/>
                </a:lnTo>
                <a:lnTo>
                  <a:pt x="641883" y="172897"/>
                </a:lnTo>
                <a:lnTo>
                  <a:pt x="641883" y="218440"/>
                </a:lnTo>
                <a:lnTo>
                  <a:pt x="641883" y="219710"/>
                </a:lnTo>
                <a:lnTo>
                  <a:pt x="640905" y="219710"/>
                </a:lnTo>
                <a:lnTo>
                  <a:pt x="640905" y="222250"/>
                </a:lnTo>
                <a:lnTo>
                  <a:pt x="639191" y="220980"/>
                </a:lnTo>
                <a:lnTo>
                  <a:pt x="638454" y="219900"/>
                </a:lnTo>
                <a:lnTo>
                  <a:pt x="638454" y="334010"/>
                </a:lnTo>
                <a:lnTo>
                  <a:pt x="637717" y="335280"/>
                </a:lnTo>
                <a:lnTo>
                  <a:pt x="636498" y="336550"/>
                </a:lnTo>
                <a:lnTo>
                  <a:pt x="636257" y="335280"/>
                </a:lnTo>
                <a:lnTo>
                  <a:pt x="637717" y="334010"/>
                </a:lnTo>
                <a:lnTo>
                  <a:pt x="638454" y="334010"/>
                </a:lnTo>
                <a:lnTo>
                  <a:pt x="638454" y="219900"/>
                </a:lnTo>
                <a:lnTo>
                  <a:pt x="637476" y="218440"/>
                </a:lnTo>
                <a:lnTo>
                  <a:pt x="639191" y="217170"/>
                </a:lnTo>
                <a:lnTo>
                  <a:pt x="640664" y="217170"/>
                </a:lnTo>
                <a:lnTo>
                  <a:pt x="640664" y="218440"/>
                </a:lnTo>
                <a:lnTo>
                  <a:pt x="641883" y="218440"/>
                </a:lnTo>
                <a:lnTo>
                  <a:pt x="641883" y="172897"/>
                </a:lnTo>
                <a:lnTo>
                  <a:pt x="632333" y="172897"/>
                </a:lnTo>
                <a:lnTo>
                  <a:pt x="632333" y="189230"/>
                </a:lnTo>
                <a:lnTo>
                  <a:pt x="632091" y="193040"/>
                </a:lnTo>
                <a:lnTo>
                  <a:pt x="624497" y="193040"/>
                </a:lnTo>
                <a:lnTo>
                  <a:pt x="624014" y="190500"/>
                </a:lnTo>
                <a:lnTo>
                  <a:pt x="623773" y="189230"/>
                </a:lnTo>
                <a:lnTo>
                  <a:pt x="628421" y="190500"/>
                </a:lnTo>
                <a:lnTo>
                  <a:pt x="628904" y="187960"/>
                </a:lnTo>
                <a:lnTo>
                  <a:pt x="629158" y="186690"/>
                </a:lnTo>
                <a:lnTo>
                  <a:pt x="632333" y="189230"/>
                </a:lnTo>
                <a:lnTo>
                  <a:pt x="632333" y="172897"/>
                </a:lnTo>
                <a:lnTo>
                  <a:pt x="621563" y="172897"/>
                </a:lnTo>
                <a:lnTo>
                  <a:pt x="621563" y="193040"/>
                </a:lnTo>
                <a:lnTo>
                  <a:pt x="621322" y="193090"/>
                </a:lnTo>
                <a:lnTo>
                  <a:pt x="621322" y="237490"/>
                </a:lnTo>
                <a:lnTo>
                  <a:pt x="621322" y="238252"/>
                </a:lnTo>
                <a:lnTo>
                  <a:pt x="620306" y="238493"/>
                </a:lnTo>
                <a:lnTo>
                  <a:pt x="620483" y="239064"/>
                </a:lnTo>
                <a:lnTo>
                  <a:pt x="617156" y="240030"/>
                </a:lnTo>
                <a:lnTo>
                  <a:pt x="617880" y="239077"/>
                </a:lnTo>
                <a:lnTo>
                  <a:pt x="613981" y="240030"/>
                </a:lnTo>
                <a:lnTo>
                  <a:pt x="614222" y="238760"/>
                </a:lnTo>
                <a:lnTo>
                  <a:pt x="619607" y="236220"/>
                </a:lnTo>
                <a:lnTo>
                  <a:pt x="620280" y="238391"/>
                </a:lnTo>
                <a:lnTo>
                  <a:pt x="621322" y="237490"/>
                </a:lnTo>
                <a:lnTo>
                  <a:pt x="621322" y="193090"/>
                </a:lnTo>
                <a:lnTo>
                  <a:pt x="615200" y="194221"/>
                </a:lnTo>
                <a:lnTo>
                  <a:pt x="615200" y="208280"/>
                </a:lnTo>
                <a:lnTo>
                  <a:pt x="614705" y="211505"/>
                </a:lnTo>
                <a:lnTo>
                  <a:pt x="614705" y="220980"/>
                </a:lnTo>
                <a:lnTo>
                  <a:pt x="611035" y="223520"/>
                </a:lnTo>
                <a:lnTo>
                  <a:pt x="609815" y="223520"/>
                </a:lnTo>
                <a:lnTo>
                  <a:pt x="609663" y="222719"/>
                </a:lnTo>
                <a:lnTo>
                  <a:pt x="614705" y="220980"/>
                </a:lnTo>
                <a:lnTo>
                  <a:pt x="614705" y="211505"/>
                </a:lnTo>
                <a:lnTo>
                  <a:pt x="614222" y="214630"/>
                </a:lnTo>
                <a:lnTo>
                  <a:pt x="610298" y="209550"/>
                </a:lnTo>
                <a:lnTo>
                  <a:pt x="611035" y="209550"/>
                </a:lnTo>
                <a:lnTo>
                  <a:pt x="615200" y="208280"/>
                </a:lnTo>
                <a:lnTo>
                  <a:pt x="615200" y="194221"/>
                </a:lnTo>
                <a:lnTo>
                  <a:pt x="614705" y="194310"/>
                </a:lnTo>
                <a:lnTo>
                  <a:pt x="616178" y="190500"/>
                </a:lnTo>
                <a:lnTo>
                  <a:pt x="620585" y="190500"/>
                </a:lnTo>
                <a:lnTo>
                  <a:pt x="621563" y="193040"/>
                </a:lnTo>
                <a:lnTo>
                  <a:pt x="621563" y="172897"/>
                </a:lnTo>
                <a:lnTo>
                  <a:pt x="608342" y="172897"/>
                </a:lnTo>
                <a:lnTo>
                  <a:pt x="608342" y="205740"/>
                </a:lnTo>
                <a:lnTo>
                  <a:pt x="607606" y="208280"/>
                </a:lnTo>
                <a:lnTo>
                  <a:pt x="606386" y="207010"/>
                </a:lnTo>
                <a:lnTo>
                  <a:pt x="606145" y="205740"/>
                </a:lnTo>
                <a:lnTo>
                  <a:pt x="604913" y="205740"/>
                </a:lnTo>
                <a:lnTo>
                  <a:pt x="605167" y="203200"/>
                </a:lnTo>
                <a:lnTo>
                  <a:pt x="608342" y="205740"/>
                </a:lnTo>
                <a:lnTo>
                  <a:pt x="608342" y="172897"/>
                </a:lnTo>
                <a:lnTo>
                  <a:pt x="576249" y="172897"/>
                </a:lnTo>
                <a:lnTo>
                  <a:pt x="582396" y="175260"/>
                </a:lnTo>
                <a:lnTo>
                  <a:pt x="579208" y="177800"/>
                </a:lnTo>
                <a:lnTo>
                  <a:pt x="579945" y="179070"/>
                </a:lnTo>
                <a:lnTo>
                  <a:pt x="581177" y="180340"/>
                </a:lnTo>
                <a:lnTo>
                  <a:pt x="586473" y="178219"/>
                </a:lnTo>
                <a:lnTo>
                  <a:pt x="585825" y="179070"/>
                </a:lnTo>
                <a:lnTo>
                  <a:pt x="585089" y="179070"/>
                </a:lnTo>
                <a:lnTo>
                  <a:pt x="585584" y="180340"/>
                </a:lnTo>
                <a:lnTo>
                  <a:pt x="584111" y="180340"/>
                </a:lnTo>
                <a:lnTo>
                  <a:pt x="583615" y="181610"/>
                </a:lnTo>
                <a:lnTo>
                  <a:pt x="583374" y="181610"/>
                </a:lnTo>
                <a:lnTo>
                  <a:pt x="582155" y="182880"/>
                </a:lnTo>
                <a:lnTo>
                  <a:pt x="582637" y="182880"/>
                </a:lnTo>
                <a:lnTo>
                  <a:pt x="582764" y="183515"/>
                </a:lnTo>
                <a:lnTo>
                  <a:pt x="582891" y="184988"/>
                </a:lnTo>
                <a:lnTo>
                  <a:pt x="584847" y="184150"/>
                </a:lnTo>
                <a:lnTo>
                  <a:pt x="583374" y="186690"/>
                </a:lnTo>
                <a:lnTo>
                  <a:pt x="582295" y="186690"/>
                </a:lnTo>
                <a:lnTo>
                  <a:pt x="582155" y="186537"/>
                </a:lnTo>
                <a:lnTo>
                  <a:pt x="581660" y="187032"/>
                </a:lnTo>
                <a:lnTo>
                  <a:pt x="580682" y="187756"/>
                </a:lnTo>
                <a:lnTo>
                  <a:pt x="578726" y="188493"/>
                </a:lnTo>
                <a:lnTo>
                  <a:pt x="580186" y="188493"/>
                </a:lnTo>
                <a:lnTo>
                  <a:pt x="582155" y="187515"/>
                </a:lnTo>
                <a:lnTo>
                  <a:pt x="582790" y="187363"/>
                </a:lnTo>
                <a:lnTo>
                  <a:pt x="583374" y="187960"/>
                </a:lnTo>
                <a:lnTo>
                  <a:pt x="590473" y="185420"/>
                </a:lnTo>
                <a:lnTo>
                  <a:pt x="588759" y="187960"/>
                </a:lnTo>
                <a:lnTo>
                  <a:pt x="582396" y="190500"/>
                </a:lnTo>
                <a:lnTo>
                  <a:pt x="586181" y="189458"/>
                </a:lnTo>
                <a:lnTo>
                  <a:pt x="586308" y="189230"/>
                </a:lnTo>
                <a:lnTo>
                  <a:pt x="587044" y="189230"/>
                </a:lnTo>
                <a:lnTo>
                  <a:pt x="589000" y="189230"/>
                </a:lnTo>
                <a:lnTo>
                  <a:pt x="589737" y="190500"/>
                </a:lnTo>
                <a:lnTo>
                  <a:pt x="589495" y="190500"/>
                </a:lnTo>
                <a:lnTo>
                  <a:pt x="589495" y="191770"/>
                </a:lnTo>
                <a:lnTo>
                  <a:pt x="589991" y="191770"/>
                </a:lnTo>
                <a:lnTo>
                  <a:pt x="593166" y="190500"/>
                </a:lnTo>
                <a:lnTo>
                  <a:pt x="594880" y="189230"/>
                </a:lnTo>
                <a:lnTo>
                  <a:pt x="596595" y="187960"/>
                </a:lnTo>
                <a:lnTo>
                  <a:pt x="595617" y="189230"/>
                </a:lnTo>
                <a:lnTo>
                  <a:pt x="594880" y="189230"/>
                </a:lnTo>
                <a:lnTo>
                  <a:pt x="595858" y="190500"/>
                </a:lnTo>
                <a:lnTo>
                  <a:pt x="592924" y="191770"/>
                </a:lnTo>
                <a:lnTo>
                  <a:pt x="596836" y="191770"/>
                </a:lnTo>
                <a:lnTo>
                  <a:pt x="595617" y="193040"/>
                </a:lnTo>
                <a:lnTo>
                  <a:pt x="593902" y="193040"/>
                </a:lnTo>
                <a:lnTo>
                  <a:pt x="590727" y="194970"/>
                </a:lnTo>
                <a:lnTo>
                  <a:pt x="593166" y="194310"/>
                </a:lnTo>
                <a:lnTo>
                  <a:pt x="590473" y="196850"/>
                </a:lnTo>
                <a:lnTo>
                  <a:pt x="592188" y="196418"/>
                </a:lnTo>
                <a:lnTo>
                  <a:pt x="593712" y="195897"/>
                </a:lnTo>
                <a:lnTo>
                  <a:pt x="593039" y="196215"/>
                </a:lnTo>
                <a:lnTo>
                  <a:pt x="594410" y="195872"/>
                </a:lnTo>
                <a:lnTo>
                  <a:pt x="593661" y="196850"/>
                </a:lnTo>
                <a:lnTo>
                  <a:pt x="593166" y="196850"/>
                </a:lnTo>
                <a:lnTo>
                  <a:pt x="590715" y="198120"/>
                </a:lnTo>
                <a:lnTo>
                  <a:pt x="590473" y="199390"/>
                </a:lnTo>
                <a:lnTo>
                  <a:pt x="595617" y="195580"/>
                </a:lnTo>
                <a:lnTo>
                  <a:pt x="597331" y="194310"/>
                </a:lnTo>
                <a:lnTo>
                  <a:pt x="595122" y="196850"/>
                </a:lnTo>
                <a:lnTo>
                  <a:pt x="594144" y="196850"/>
                </a:lnTo>
                <a:lnTo>
                  <a:pt x="593661" y="198120"/>
                </a:lnTo>
                <a:lnTo>
                  <a:pt x="592683" y="199390"/>
                </a:lnTo>
                <a:lnTo>
                  <a:pt x="597090" y="199390"/>
                </a:lnTo>
                <a:lnTo>
                  <a:pt x="595858" y="200660"/>
                </a:lnTo>
                <a:lnTo>
                  <a:pt x="590715" y="203200"/>
                </a:lnTo>
                <a:lnTo>
                  <a:pt x="594144" y="200660"/>
                </a:lnTo>
                <a:lnTo>
                  <a:pt x="589737" y="203200"/>
                </a:lnTo>
                <a:lnTo>
                  <a:pt x="591451" y="204470"/>
                </a:lnTo>
                <a:lnTo>
                  <a:pt x="597814" y="203200"/>
                </a:lnTo>
                <a:lnTo>
                  <a:pt x="597331" y="205740"/>
                </a:lnTo>
                <a:lnTo>
                  <a:pt x="597814" y="204470"/>
                </a:lnTo>
                <a:lnTo>
                  <a:pt x="605650" y="201930"/>
                </a:lnTo>
                <a:lnTo>
                  <a:pt x="595376" y="207848"/>
                </a:lnTo>
                <a:lnTo>
                  <a:pt x="594144" y="208280"/>
                </a:lnTo>
                <a:lnTo>
                  <a:pt x="594639" y="208280"/>
                </a:lnTo>
                <a:lnTo>
                  <a:pt x="595122" y="208280"/>
                </a:lnTo>
                <a:lnTo>
                  <a:pt x="594385" y="209550"/>
                </a:lnTo>
                <a:lnTo>
                  <a:pt x="601243" y="209550"/>
                </a:lnTo>
                <a:lnTo>
                  <a:pt x="599287" y="210820"/>
                </a:lnTo>
                <a:lnTo>
                  <a:pt x="597814" y="212090"/>
                </a:lnTo>
                <a:lnTo>
                  <a:pt x="599046" y="213360"/>
                </a:lnTo>
                <a:lnTo>
                  <a:pt x="598551" y="214630"/>
                </a:lnTo>
                <a:lnTo>
                  <a:pt x="600506" y="213360"/>
                </a:lnTo>
                <a:lnTo>
                  <a:pt x="603199" y="212090"/>
                </a:lnTo>
                <a:lnTo>
                  <a:pt x="599960" y="215900"/>
                </a:lnTo>
                <a:lnTo>
                  <a:pt x="602195" y="215900"/>
                </a:lnTo>
                <a:lnTo>
                  <a:pt x="604189" y="216877"/>
                </a:lnTo>
                <a:lnTo>
                  <a:pt x="604189" y="213360"/>
                </a:lnTo>
                <a:lnTo>
                  <a:pt x="605650" y="213360"/>
                </a:lnTo>
                <a:lnTo>
                  <a:pt x="605815" y="212090"/>
                </a:lnTo>
                <a:lnTo>
                  <a:pt x="606145" y="209550"/>
                </a:lnTo>
                <a:lnTo>
                  <a:pt x="608393" y="209550"/>
                </a:lnTo>
                <a:lnTo>
                  <a:pt x="605650" y="213360"/>
                </a:lnTo>
                <a:lnTo>
                  <a:pt x="607606" y="213360"/>
                </a:lnTo>
                <a:lnTo>
                  <a:pt x="609079" y="215900"/>
                </a:lnTo>
                <a:lnTo>
                  <a:pt x="610298" y="215900"/>
                </a:lnTo>
                <a:lnTo>
                  <a:pt x="609079" y="217170"/>
                </a:lnTo>
                <a:lnTo>
                  <a:pt x="608101" y="217170"/>
                </a:lnTo>
                <a:lnTo>
                  <a:pt x="609079" y="215900"/>
                </a:lnTo>
                <a:lnTo>
                  <a:pt x="607606" y="214630"/>
                </a:lnTo>
                <a:lnTo>
                  <a:pt x="607606" y="217170"/>
                </a:lnTo>
                <a:lnTo>
                  <a:pt x="604748" y="217170"/>
                </a:lnTo>
                <a:lnTo>
                  <a:pt x="602475" y="219710"/>
                </a:lnTo>
                <a:lnTo>
                  <a:pt x="600506" y="219710"/>
                </a:lnTo>
                <a:lnTo>
                  <a:pt x="600506" y="220980"/>
                </a:lnTo>
                <a:lnTo>
                  <a:pt x="602957" y="220980"/>
                </a:lnTo>
                <a:lnTo>
                  <a:pt x="606145" y="219710"/>
                </a:lnTo>
                <a:lnTo>
                  <a:pt x="604913" y="219710"/>
                </a:lnTo>
                <a:lnTo>
                  <a:pt x="607364" y="218440"/>
                </a:lnTo>
                <a:lnTo>
                  <a:pt x="609574" y="217170"/>
                </a:lnTo>
                <a:lnTo>
                  <a:pt x="611289" y="217170"/>
                </a:lnTo>
                <a:lnTo>
                  <a:pt x="611289" y="218440"/>
                </a:lnTo>
                <a:lnTo>
                  <a:pt x="608838" y="218440"/>
                </a:lnTo>
                <a:lnTo>
                  <a:pt x="607364" y="219710"/>
                </a:lnTo>
                <a:lnTo>
                  <a:pt x="605485" y="220980"/>
                </a:lnTo>
                <a:lnTo>
                  <a:pt x="605891" y="220980"/>
                </a:lnTo>
                <a:lnTo>
                  <a:pt x="604240" y="222211"/>
                </a:lnTo>
                <a:lnTo>
                  <a:pt x="604812" y="221437"/>
                </a:lnTo>
                <a:lnTo>
                  <a:pt x="601738" y="223520"/>
                </a:lnTo>
                <a:lnTo>
                  <a:pt x="604227" y="222250"/>
                </a:lnTo>
                <a:lnTo>
                  <a:pt x="606729" y="220980"/>
                </a:lnTo>
                <a:lnTo>
                  <a:pt x="614222" y="217170"/>
                </a:lnTo>
                <a:lnTo>
                  <a:pt x="610552" y="219710"/>
                </a:lnTo>
                <a:lnTo>
                  <a:pt x="608838" y="220980"/>
                </a:lnTo>
                <a:lnTo>
                  <a:pt x="610057" y="220980"/>
                </a:lnTo>
                <a:lnTo>
                  <a:pt x="612013" y="220980"/>
                </a:lnTo>
                <a:lnTo>
                  <a:pt x="608101" y="222250"/>
                </a:lnTo>
                <a:lnTo>
                  <a:pt x="610057" y="220980"/>
                </a:lnTo>
                <a:lnTo>
                  <a:pt x="606882" y="222250"/>
                </a:lnTo>
                <a:lnTo>
                  <a:pt x="607364" y="223520"/>
                </a:lnTo>
                <a:lnTo>
                  <a:pt x="608838" y="223012"/>
                </a:lnTo>
                <a:lnTo>
                  <a:pt x="608342" y="223520"/>
                </a:lnTo>
                <a:lnTo>
                  <a:pt x="604888" y="225513"/>
                </a:lnTo>
                <a:lnTo>
                  <a:pt x="604634" y="226110"/>
                </a:lnTo>
                <a:lnTo>
                  <a:pt x="602957" y="228600"/>
                </a:lnTo>
                <a:lnTo>
                  <a:pt x="604189" y="227330"/>
                </a:lnTo>
                <a:lnTo>
                  <a:pt x="609117" y="226060"/>
                </a:lnTo>
                <a:lnTo>
                  <a:pt x="610273" y="226060"/>
                </a:lnTo>
                <a:lnTo>
                  <a:pt x="610793" y="227228"/>
                </a:lnTo>
                <a:lnTo>
                  <a:pt x="609790" y="227609"/>
                </a:lnTo>
                <a:lnTo>
                  <a:pt x="605650" y="229870"/>
                </a:lnTo>
                <a:lnTo>
                  <a:pt x="604431" y="229870"/>
                </a:lnTo>
                <a:lnTo>
                  <a:pt x="603453" y="231140"/>
                </a:lnTo>
                <a:lnTo>
                  <a:pt x="605650" y="231140"/>
                </a:lnTo>
                <a:lnTo>
                  <a:pt x="599528" y="233680"/>
                </a:lnTo>
                <a:lnTo>
                  <a:pt x="603821" y="232702"/>
                </a:lnTo>
                <a:lnTo>
                  <a:pt x="603935" y="232410"/>
                </a:lnTo>
                <a:lnTo>
                  <a:pt x="605167" y="232410"/>
                </a:lnTo>
                <a:lnTo>
                  <a:pt x="605650" y="232410"/>
                </a:lnTo>
                <a:lnTo>
                  <a:pt x="610793" y="231140"/>
                </a:lnTo>
                <a:lnTo>
                  <a:pt x="601497" y="236220"/>
                </a:lnTo>
                <a:lnTo>
                  <a:pt x="607364" y="236220"/>
                </a:lnTo>
                <a:lnTo>
                  <a:pt x="608101" y="234950"/>
                </a:lnTo>
                <a:lnTo>
                  <a:pt x="609079" y="233680"/>
                </a:lnTo>
                <a:lnTo>
                  <a:pt x="611035" y="233680"/>
                </a:lnTo>
                <a:lnTo>
                  <a:pt x="612749" y="234950"/>
                </a:lnTo>
                <a:lnTo>
                  <a:pt x="615683" y="234950"/>
                </a:lnTo>
                <a:lnTo>
                  <a:pt x="617524" y="233680"/>
                </a:lnTo>
                <a:lnTo>
                  <a:pt x="619366" y="232410"/>
                </a:lnTo>
                <a:lnTo>
                  <a:pt x="619366" y="233680"/>
                </a:lnTo>
                <a:lnTo>
                  <a:pt x="618629" y="233680"/>
                </a:lnTo>
                <a:lnTo>
                  <a:pt x="617397" y="234950"/>
                </a:lnTo>
                <a:lnTo>
                  <a:pt x="618629" y="234950"/>
                </a:lnTo>
                <a:lnTo>
                  <a:pt x="616419" y="236220"/>
                </a:lnTo>
                <a:lnTo>
                  <a:pt x="613727" y="236220"/>
                </a:lnTo>
                <a:lnTo>
                  <a:pt x="611771" y="237490"/>
                </a:lnTo>
                <a:lnTo>
                  <a:pt x="614464" y="237490"/>
                </a:lnTo>
                <a:lnTo>
                  <a:pt x="613244" y="238760"/>
                </a:lnTo>
                <a:lnTo>
                  <a:pt x="612267" y="238760"/>
                </a:lnTo>
                <a:lnTo>
                  <a:pt x="610768" y="239864"/>
                </a:lnTo>
                <a:lnTo>
                  <a:pt x="612419" y="239293"/>
                </a:lnTo>
                <a:lnTo>
                  <a:pt x="615937" y="237490"/>
                </a:lnTo>
                <a:lnTo>
                  <a:pt x="613981" y="238760"/>
                </a:lnTo>
                <a:lnTo>
                  <a:pt x="612508" y="239268"/>
                </a:lnTo>
                <a:lnTo>
                  <a:pt x="610768" y="239864"/>
                </a:lnTo>
                <a:lnTo>
                  <a:pt x="610298" y="240030"/>
                </a:lnTo>
                <a:lnTo>
                  <a:pt x="608596" y="241300"/>
                </a:lnTo>
                <a:lnTo>
                  <a:pt x="612267" y="241300"/>
                </a:lnTo>
                <a:lnTo>
                  <a:pt x="612267" y="242570"/>
                </a:lnTo>
                <a:lnTo>
                  <a:pt x="613244" y="241300"/>
                </a:lnTo>
                <a:lnTo>
                  <a:pt x="616178" y="241300"/>
                </a:lnTo>
                <a:lnTo>
                  <a:pt x="618959" y="240030"/>
                </a:lnTo>
                <a:lnTo>
                  <a:pt x="620560" y="239293"/>
                </a:lnTo>
                <a:lnTo>
                  <a:pt x="620737" y="239864"/>
                </a:lnTo>
                <a:lnTo>
                  <a:pt x="621563" y="242570"/>
                </a:lnTo>
                <a:lnTo>
                  <a:pt x="622287" y="244081"/>
                </a:lnTo>
                <a:lnTo>
                  <a:pt x="622795" y="245110"/>
                </a:lnTo>
                <a:lnTo>
                  <a:pt x="622503" y="245224"/>
                </a:lnTo>
                <a:lnTo>
                  <a:pt x="622300" y="244805"/>
                </a:lnTo>
                <a:lnTo>
                  <a:pt x="619112" y="245287"/>
                </a:lnTo>
                <a:lnTo>
                  <a:pt x="620090" y="244805"/>
                </a:lnTo>
                <a:lnTo>
                  <a:pt x="622287" y="244081"/>
                </a:lnTo>
                <a:lnTo>
                  <a:pt x="619848" y="244551"/>
                </a:lnTo>
                <a:lnTo>
                  <a:pt x="615442" y="245783"/>
                </a:lnTo>
                <a:lnTo>
                  <a:pt x="611035" y="247738"/>
                </a:lnTo>
                <a:lnTo>
                  <a:pt x="615937" y="246265"/>
                </a:lnTo>
                <a:lnTo>
                  <a:pt x="614222" y="247243"/>
                </a:lnTo>
                <a:lnTo>
                  <a:pt x="619848" y="245541"/>
                </a:lnTo>
                <a:lnTo>
                  <a:pt x="620585" y="245783"/>
                </a:lnTo>
                <a:lnTo>
                  <a:pt x="619074" y="246545"/>
                </a:lnTo>
                <a:lnTo>
                  <a:pt x="618248" y="246862"/>
                </a:lnTo>
                <a:lnTo>
                  <a:pt x="616673" y="247243"/>
                </a:lnTo>
                <a:lnTo>
                  <a:pt x="617829" y="247015"/>
                </a:lnTo>
                <a:lnTo>
                  <a:pt x="616178" y="247650"/>
                </a:lnTo>
                <a:lnTo>
                  <a:pt x="609574" y="248920"/>
                </a:lnTo>
                <a:lnTo>
                  <a:pt x="605891" y="252730"/>
                </a:lnTo>
                <a:lnTo>
                  <a:pt x="610793" y="254000"/>
                </a:lnTo>
                <a:lnTo>
                  <a:pt x="607606" y="255270"/>
                </a:lnTo>
                <a:lnTo>
                  <a:pt x="609079" y="255270"/>
                </a:lnTo>
                <a:lnTo>
                  <a:pt x="607364" y="256540"/>
                </a:lnTo>
                <a:lnTo>
                  <a:pt x="606145" y="256540"/>
                </a:lnTo>
                <a:lnTo>
                  <a:pt x="605650" y="257810"/>
                </a:lnTo>
                <a:lnTo>
                  <a:pt x="611822" y="256743"/>
                </a:lnTo>
                <a:lnTo>
                  <a:pt x="612013" y="256540"/>
                </a:lnTo>
                <a:lnTo>
                  <a:pt x="612267" y="256667"/>
                </a:lnTo>
                <a:lnTo>
                  <a:pt x="612990" y="256540"/>
                </a:lnTo>
                <a:lnTo>
                  <a:pt x="612482" y="256781"/>
                </a:lnTo>
                <a:lnTo>
                  <a:pt x="614464" y="257810"/>
                </a:lnTo>
                <a:lnTo>
                  <a:pt x="611530" y="259080"/>
                </a:lnTo>
                <a:lnTo>
                  <a:pt x="608838" y="260350"/>
                </a:lnTo>
                <a:lnTo>
                  <a:pt x="612013" y="260350"/>
                </a:lnTo>
                <a:lnTo>
                  <a:pt x="610298" y="261620"/>
                </a:lnTo>
                <a:lnTo>
                  <a:pt x="610552" y="261620"/>
                </a:lnTo>
                <a:lnTo>
                  <a:pt x="609815" y="262890"/>
                </a:lnTo>
                <a:lnTo>
                  <a:pt x="613727" y="262890"/>
                </a:lnTo>
                <a:lnTo>
                  <a:pt x="610057" y="264160"/>
                </a:lnTo>
                <a:lnTo>
                  <a:pt x="615937" y="265430"/>
                </a:lnTo>
                <a:lnTo>
                  <a:pt x="611733" y="266979"/>
                </a:lnTo>
                <a:lnTo>
                  <a:pt x="614959" y="267970"/>
                </a:lnTo>
                <a:lnTo>
                  <a:pt x="615442" y="267970"/>
                </a:lnTo>
                <a:lnTo>
                  <a:pt x="611771" y="269240"/>
                </a:lnTo>
                <a:lnTo>
                  <a:pt x="611035" y="271780"/>
                </a:lnTo>
                <a:lnTo>
                  <a:pt x="607364" y="274320"/>
                </a:lnTo>
                <a:lnTo>
                  <a:pt x="614959" y="273050"/>
                </a:lnTo>
                <a:lnTo>
                  <a:pt x="612013" y="276860"/>
                </a:lnTo>
                <a:lnTo>
                  <a:pt x="616419" y="278130"/>
                </a:lnTo>
                <a:lnTo>
                  <a:pt x="614959" y="278130"/>
                </a:lnTo>
                <a:lnTo>
                  <a:pt x="614705" y="279400"/>
                </a:lnTo>
                <a:lnTo>
                  <a:pt x="612749" y="280670"/>
                </a:lnTo>
                <a:lnTo>
                  <a:pt x="611530" y="281940"/>
                </a:lnTo>
                <a:lnTo>
                  <a:pt x="617651" y="279400"/>
                </a:lnTo>
                <a:lnTo>
                  <a:pt x="619366" y="280670"/>
                </a:lnTo>
                <a:lnTo>
                  <a:pt x="623519" y="280670"/>
                </a:lnTo>
                <a:lnTo>
                  <a:pt x="618134" y="284480"/>
                </a:lnTo>
                <a:lnTo>
                  <a:pt x="617156" y="283210"/>
                </a:lnTo>
                <a:lnTo>
                  <a:pt x="616178" y="281940"/>
                </a:lnTo>
                <a:lnTo>
                  <a:pt x="610793" y="284480"/>
                </a:lnTo>
                <a:lnTo>
                  <a:pt x="615696" y="283210"/>
                </a:lnTo>
                <a:lnTo>
                  <a:pt x="616419" y="285750"/>
                </a:lnTo>
                <a:lnTo>
                  <a:pt x="618388" y="284480"/>
                </a:lnTo>
                <a:lnTo>
                  <a:pt x="620344" y="283210"/>
                </a:lnTo>
                <a:lnTo>
                  <a:pt x="617156" y="285750"/>
                </a:lnTo>
                <a:lnTo>
                  <a:pt x="618871" y="285750"/>
                </a:lnTo>
                <a:lnTo>
                  <a:pt x="613981" y="287020"/>
                </a:lnTo>
                <a:lnTo>
                  <a:pt x="621563" y="285750"/>
                </a:lnTo>
                <a:lnTo>
                  <a:pt x="615442" y="288290"/>
                </a:lnTo>
                <a:lnTo>
                  <a:pt x="620344" y="287020"/>
                </a:lnTo>
                <a:lnTo>
                  <a:pt x="617156" y="290830"/>
                </a:lnTo>
                <a:lnTo>
                  <a:pt x="620090" y="290830"/>
                </a:lnTo>
                <a:lnTo>
                  <a:pt x="622300" y="292100"/>
                </a:lnTo>
                <a:lnTo>
                  <a:pt x="616178" y="292100"/>
                </a:lnTo>
                <a:lnTo>
                  <a:pt x="613486" y="294640"/>
                </a:lnTo>
                <a:lnTo>
                  <a:pt x="620826" y="294640"/>
                </a:lnTo>
                <a:lnTo>
                  <a:pt x="620826" y="295910"/>
                </a:lnTo>
                <a:lnTo>
                  <a:pt x="619607" y="295910"/>
                </a:lnTo>
                <a:lnTo>
                  <a:pt x="618388" y="297180"/>
                </a:lnTo>
                <a:lnTo>
                  <a:pt x="623277" y="297180"/>
                </a:lnTo>
                <a:lnTo>
                  <a:pt x="619607" y="300990"/>
                </a:lnTo>
                <a:lnTo>
                  <a:pt x="626948" y="300990"/>
                </a:lnTo>
                <a:lnTo>
                  <a:pt x="629894" y="299720"/>
                </a:lnTo>
                <a:lnTo>
                  <a:pt x="636003" y="299720"/>
                </a:lnTo>
                <a:lnTo>
                  <a:pt x="635279" y="299974"/>
                </a:lnTo>
                <a:lnTo>
                  <a:pt x="635279" y="331470"/>
                </a:lnTo>
                <a:lnTo>
                  <a:pt x="635279" y="332740"/>
                </a:lnTo>
                <a:lnTo>
                  <a:pt x="635025" y="331470"/>
                </a:lnTo>
                <a:lnTo>
                  <a:pt x="635279" y="331470"/>
                </a:lnTo>
                <a:lnTo>
                  <a:pt x="635279" y="299974"/>
                </a:lnTo>
                <a:lnTo>
                  <a:pt x="632333" y="300990"/>
                </a:lnTo>
                <a:lnTo>
                  <a:pt x="631355" y="300990"/>
                </a:lnTo>
                <a:lnTo>
                  <a:pt x="626872" y="303199"/>
                </a:lnTo>
                <a:lnTo>
                  <a:pt x="627443" y="303530"/>
                </a:lnTo>
                <a:lnTo>
                  <a:pt x="628662" y="303530"/>
                </a:lnTo>
                <a:lnTo>
                  <a:pt x="632333" y="303530"/>
                </a:lnTo>
                <a:lnTo>
                  <a:pt x="631113" y="306070"/>
                </a:lnTo>
                <a:lnTo>
                  <a:pt x="625970" y="307340"/>
                </a:lnTo>
                <a:lnTo>
                  <a:pt x="626872" y="306070"/>
                </a:lnTo>
                <a:lnTo>
                  <a:pt x="628662" y="303530"/>
                </a:lnTo>
                <a:lnTo>
                  <a:pt x="624255" y="306070"/>
                </a:lnTo>
                <a:lnTo>
                  <a:pt x="625729" y="303530"/>
                </a:lnTo>
                <a:lnTo>
                  <a:pt x="622325" y="304800"/>
                </a:lnTo>
                <a:lnTo>
                  <a:pt x="621220" y="304800"/>
                </a:lnTo>
                <a:lnTo>
                  <a:pt x="617397" y="306070"/>
                </a:lnTo>
                <a:lnTo>
                  <a:pt x="616419" y="308610"/>
                </a:lnTo>
                <a:lnTo>
                  <a:pt x="620826" y="307340"/>
                </a:lnTo>
                <a:lnTo>
                  <a:pt x="619848" y="311150"/>
                </a:lnTo>
                <a:lnTo>
                  <a:pt x="623036" y="311150"/>
                </a:lnTo>
                <a:lnTo>
                  <a:pt x="624255" y="309880"/>
                </a:lnTo>
                <a:lnTo>
                  <a:pt x="627189" y="309880"/>
                </a:lnTo>
                <a:lnTo>
                  <a:pt x="627913" y="311150"/>
                </a:lnTo>
                <a:lnTo>
                  <a:pt x="624078" y="313690"/>
                </a:lnTo>
                <a:lnTo>
                  <a:pt x="620522" y="314960"/>
                </a:lnTo>
                <a:lnTo>
                  <a:pt x="622058" y="316230"/>
                </a:lnTo>
                <a:lnTo>
                  <a:pt x="625729" y="316230"/>
                </a:lnTo>
                <a:lnTo>
                  <a:pt x="632587" y="314960"/>
                </a:lnTo>
                <a:lnTo>
                  <a:pt x="632091" y="315366"/>
                </a:lnTo>
                <a:lnTo>
                  <a:pt x="632091" y="317500"/>
                </a:lnTo>
                <a:lnTo>
                  <a:pt x="628662" y="321310"/>
                </a:lnTo>
                <a:lnTo>
                  <a:pt x="626211" y="321310"/>
                </a:lnTo>
                <a:lnTo>
                  <a:pt x="626211" y="320040"/>
                </a:lnTo>
                <a:lnTo>
                  <a:pt x="632091" y="317500"/>
                </a:lnTo>
                <a:lnTo>
                  <a:pt x="632091" y="315366"/>
                </a:lnTo>
                <a:lnTo>
                  <a:pt x="629399" y="317500"/>
                </a:lnTo>
                <a:lnTo>
                  <a:pt x="623277" y="318770"/>
                </a:lnTo>
                <a:lnTo>
                  <a:pt x="623277" y="321310"/>
                </a:lnTo>
                <a:lnTo>
                  <a:pt x="625233" y="320459"/>
                </a:lnTo>
                <a:lnTo>
                  <a:pt x="621322" y="323850"/>
                </a:lnTo>
                <a:lnTo>
                  <a:pt x="629399" y="321310"/>
                </a:lnTo>
                <a:lnTo>
                  <a:pt x="629640" y="322580"/>
                </a:lnTo>
                <a:lnTo>
                  <a:pt x="624497" y="323850"/>
                </a:lnTo>
                <a:lnTo>
                  <a:pt x="625970" y="326390"/>
                </a:lnTo>
                <a:lnTo>
                  <a:pt x="630377" y="328930"/>
                </a:lnTo>
                <a:lnTo>
                  <a:pt x="631850" y="331470"/>
                </a:lnTo>
                <a:lnTo>
                  <a:pt x="628421" y="331470"/>
                </a:lnTo>
                <a:lnTo>
                  <a:pt x="626948" y="332740"/>
                </a:lnTo>
                <a:lnTo>
                  <a:pt x="630377" y="335280"/>
                </a:lnTo>
                <a:lnTo>
                  <a:pt x="627684" y="340360"/>
                </a:lnTo>
                <a:lnTo>
                  <a:pt x="624992" y="344170"/>
                </a:lnTo>
                <a:lnTo>
                  <a:pt x="629894" y="345440"/>
                </a:lnTo>
                <a:lnTo>
                  <a:pt x="631850" y="345440"/>
                </a:lnTo>
                <a:lnTo>
                  <a:pt x="632333" y="346710"/>
                </a:lnTo>
                <a:lnTo>
                  <a:pt x="629754" y="347814"/>
                </a:lnTo>
                <a:lnTo>
                  <a:pt x="632091" y="349250"/>
                </a:lnTo>
                <a:lnTo>
                  <a:pt x="637476" y="353060"/>
                </a:lnTo>
                <a:lnTo>
                  <a:pt x="632828" y="356870"/>
                </a:lnTo>
                <a:lnTo>
                  <a:pt x="631355" y="356870"/>
                </a:lnTo>
                <a:lnTo>
                  <a:pt x="629640" y="358140"/>
                </a:lnTo>
                <a:lnTo>
                  <a:pt x="641146" y="358140"/>
                </a:lnTo>
                <a:lnTo>
                  <a:pt x="636993" y="359410"/>
                </a:lnTo>
                <a:lnTo>
                  <a:pt x="636003" y="359410"/>
                </a:lnTo>
                <a:lnTo>
                  <a:pt x="634542" y="364490"/>
                </a:lnTo>
                <a:lnTo>
                  <a:pt x="639191" y="369570"/>
                </a:lnTo>
                <a:lnTo>
                  <a:pt x="632587" y="373380"/>
                </a:lnTo>
                <a:lnTo>
                  <a:pt x="635203" y="373380"/>
                </a:lnTo>
                <a:lnTo>
                  <a:pt x="635000" y="375920"/>
                </a:lnTo>
                <a:lnTo>
                  <a:pt x="635304" y="377190"/>
                </a:lnTo>
                <a:lnTo>
                  <a:pt x="639432" y="377190"/>
                </a:lnTo>
                <a:lnTo>
                  <a:pt x="635025" y="379730"/>
                </a:lnTo>
                <a:lnTo>
                  <a:pt x="633310" y="379730"/>
                </a:lnTo>
                <a:lnTo>
                  <a:pt x="630377" y="383540"/>
                </a:lnTo>
                <a:lnTo>
                  <a:pt x="629894" y="384810"/>
                </a:lnTo>
                <a:lnTo>
                  <a:pt x="636257" y="384810"/>
                </a:lnTo>
                <a:lnTo>
                  <a:pt x="637476" y="386080"/>
                </a:lnTo>
                <a:lnTo>
                  <a:pt x="632587" y="386080"/>
                </a:lnTo>
                <a:lnTo>
                  <a:pt x="637717" y="387350"/>
                </a:lnTo>
                <a:lnTo>
                  <a:pt x="631850" y="388620"/>
                </a:lnTo>
                <a:lnTo>
                  <a:pt x="633310" y="388620"/>
                </a:lnTo>
                <a:lnTo>
                  <a:pt x="636739" y="388620"/>
                </a:lnTo>
                <a:lnTo>
                  <a:pt x="790663" y="388620"/>
                </a:lnTo>
                <a:lnTo>
                  <a:pt x="790600" y="387350"/>
                </a:lnTo>
                <a:lnTo>
                  <a:pt x="790486" y="384810"/>
                </a:lnTo>
                <a:lnTo>
                  <a:pt x="792683" y="383540"/>
                </a:lnTo>
                <a:lnTo>
                  <a:pt x="794156" y="386080"/>
                </a:lnTo>
                <a:lnTo>
                  <a:pt x="797331" y="384810"/>
                </a:lnTo>
                <a:lnTo>
                  <a:pt x="797585" y="386080"/>
                </a:lnTo>
                <a:lnTo>
                  <a:pt x="793661" y="387350"/>
                </a:lnTo>
                <a:lnTo>
                  <a:pt x="796607" y="388620"/>
                </a:lnTo>
                <a:lnTo>
                  <a:pt x="796112" y="388620"/>
                </a:lnTo>
                <a:lnTo>
                  <a:pt x="790727" y="389890"/>
                </a:lnTo>
                <a:lnTo>
                  <a:pt x="790727" y="431800"/>
                </a:lnTo>
                <a:lnTo>
                  <a:pt x="787057" y="434340"/>
                </a:lnTo>
                <a:lnTo>
                  <a:pt x="787057" y="433070"/>
                </a:lnTo>
                <a:lnTo>
                  <a:pt x="787057" y="430530"/>
                </a:lnTo>
                <a:lnTo>
                  <a:pt x="790727" y="431800"/>
                </a:lnTo>
                <a:lnTo>
                  <a:pt x="790727" y="389890"/>
                </a:lnTo>
                <a:lnTo>
                  <a:pt x="781672" y="389890"/>
                </a:lnTo>
                <a:lnTo>
                  <a:pt x="781672" y="529590"/>
                </a:lnTo>
                <a:lnTo>
                  <a:pt x="781634" y="532282"/>
                </a:lnTo>
                <a:lnTo>
                  <a:pt x="781418" y="533400"/>
                </a:lnTo>
                <a:lnTo>
                  <a:pt x="779221" y="534670"/>
                </a:lnTo>
                <a:lnTo>
                  <a:pt x="779221" y="546100"/>
                </a:lnTo>
                <a:lnTo>
                  <a:pt x="776287" y="547370"/>
                </a:lnTo>
                <a:lnTo>
                  <a:pt x="776287" y="546100"/>
                </a:lnTo>
                <a:lnTo>
                  <a:pt x="774814" y="548640"/>
                </a:lnTo>
                <a:lnTo>
                  <a:pt x="771626" y="547370"/>
                </a:lnTo>
                <a:lnTo>
                  <a:pt x="772363" y="548640"/>
                </a:lnTo>
                <a:lnTo>
                  <a:pt x="773099" y="551180"/>
                </a:lnTo>
                <a:lnTo>
                  <a:pt x="771144" y="551180"/>
                </a:lnTo>
                <a:lnTo>
                  <a:pt x="770166" y="550456"/>
                </a:lnTo>
                <a:lnTo>
                  <a:pt x="770166" y="577850"/>
                </a:lnTo>
                <a:lnTo>
                  <a:pt x="765759" y="576580"/>
                </a:lnTo>
                <a:lnTo>
                  <a:pt x="766737" y="574040"/>
                </a:lnTo>
                <a:lnTo>
                  <a:pt x="770166" y="577850"/>
                </a:lnTo>
                <a:lnTo>
                  <a:pt x="770166" y="550456"/>
                </a:lnTo>
                <a:lnTo>
                  <a:pt x="769429" y="549910"/>
                </a:lnTo>
                <a:lnTo>
                  <a:pt x="766495" y="546100"/>
                </a:lnTo>
                <a:lnTo>
                  <a:pt x="765263" y="546100"/>
                </a:lnTo>
                <a:lnTo>
                  <a:pt x="768197" y="549910"/>
                </a:lnTo>
                <a:lnTo>
                  <a:pt x="763066" y="549910"/>
                </a:lnTo>
                <a:lnTo>
                  <a:pt x="765289" y="553466"/>
                </a:lnTo>
                <a:lnTo>
                  <a:pt x="763308" y="551180"/>
                </a:lnTo>
                <a:lnTo>
                  <a:pt x="762812" y="551180"/>
                </a:lnTo>
                <a:lnTo>
                  <a:pt x="765263" y="554990"/>
                </a:lnTo>
                <a:lnTo>
                  <a:pt x="763803" y="553720"/>
                </a:lnTo>
                <a:lnTo>
                  <a:pt x="763066" y="553720"/>
                </a:lnTo>
                <a:lnTo>
                  <a:pt x="761352" y="552450"/>
                </a:lnTo>
                <a:lnTo>
                  <a:pt x="758901" y="553720"/>
                </a:lnTo>
                <a:lnTo>
                  <a:pt x="767473" y="556260"/>
                </a:lnTo>
                <a:lnTo>
                  <a:pt x="762812" y="557530"/>
                </a:lnTo>
                <a:lnTo>
                  <a:pt x="762812" y="556260"/>
                </a:lnTo>
                <a:lnTo>
                  <a:pt x="762330" y="556260"/>
                </a:lnTo>
                <a:lnTo>
                  <a:pt x="762088" y="554990"/>
                </a:lnTo>
                <a:lnTo>
                  <a:pt x="758659" y="556260"/>
                </a:lnTo>
                <a:lnTo>
                  <a:pt x="759396" y="561340"/>
                </a:lnTo>
                <a:lnTo>
                  <a:pt x="755967" y="562610"/>
                </a:lnTo>
                <a:lnTo>
                  <a:pt x="751763" y="559168"/>
                </a:lnTo>
                <a:lnTo>
                  <a:pt x="751065" y="560070"/>
                </a:lnTo>
                <a:lnTo>
                  <a:pt x="750824" y="562610"/>
                </a:lnTo>
                <a:lnTo>
                  <a:pt x="750328" y="563880"/>
                </a:lnTo>
                <a:lnTo>
                  <a:pt x="749846" y="566420"/>
                </a:lnTo>
                <a:lnTo>
                  <a:pt x="748868" y="568960"/>
                </a:lnTo>
                <a:lnTo>
                  <a:pt x="746899" y="570230"/>
                </a:lnTo>
                <a:lnTo>
                  <a:pt x="747890" y="570230"/>
                </a:lnTo>
                <a:lnTo>
                  <a:pt x="753021" y="576580"/>
                </a:lnTo>
                <a:lnTo>
                  <a:pt x="749604" y="574040"/>
                </a:lnTo>
                <a:lnTo>
                  <a:pt x="742746" y="568960"/>
                </a:lnTo>
                <a:lnTo>
                  <a:pt x="743381" y="572287"/>
                </a:lnTo>
                <a:lnTo>
                  <a:pt x="741184" y="569175"/>
                </a:lnTo>
                <a:lnTo>
                  <a:pt x="741768" y="570230"/>
                </a:lnTo>
                <a:lnTo>
                  <a:pt x="738822" y="571500"/>
                </a:lnTo>
                <a:lnTo>
                  <a:pt x="738822" y="573227"/>
                </a:lnTo>
                <a:lnTo>
                  <a:pt x="738822" y="574040"/>
                </a:lnTo>
                <a:lnTo>
                  <a:pt x="738822" y="575310"/>
                </a:lnTo>
                <a:lnTo>
                  <a:pt x="736866" y="580390"/>
                </a:lnTo>
                <a:lnTo>
                  <a:pt x="735888" y="579120"/>
                </a:lnTo>
                <a:lnTo>
                  <a:pt x="735152" y="577850"/>
                </a:lnTo>
                <a:lnTo>
                  <a:pt x="734174" y="579120"/>
                </a:lnTo>
                <a:lnTo>
                  <a:pt x="733691" y="579120"/>
                </a:lnTo>
                <a:lnTo>
                  <a:pt x="732866" y="577850"/>
                </a:lnTo>
                <a:lnTo>
                  <a:pt x="732218" y="576846"/>
                </a:lnTo>
                <a:lnTo>
                  <a:pt x="732218" y="585470"/>
                </a:lnTo>
                <a:lnTo>
                  <a:pt x="729284" y="584200"/>
                </a:lnTo>
                <a:lnTo>
                  <a:pt x="727570" y="582930"/>
                </a:lnTo>
                <a:lnTo>
                  <a:pt x="727570" y="595630"/>
                </a:lnTo>
                <a:lnTo>
                  <a:pt x="727316" y="595630"/>
                </a:lnTo>
                <a:lnTo>
                  <a:pt x="726338" y="596900"/>
                </a:lnTo>
                <a:lnTo>
                  <a:pt x="725855" y="595630"/>
                </a:lnTo>
                <a:lnTo>
                  <a:pt x="725601" y="594360"/>
                </a:lnTo>
                <a:lnTo>
                  <a:pt x="727316" y="594360"/>
                </a:lnTo>
                <a:lnTo>
                  <a:pt x="727570" y="595630"/>
                </a:lnTo>
                <a:lnTo>
                  <a:pt x="727570" y="582930"/>
                </a:lnTo>
                <a:lnTo>
                  <a:pt x="726338" y="584200"/>
                </a:lnTo>
                <a:lnTo>
                  <a:pt x="725855" y="582930"/>
                </a:lnTo>
                <a:lnTo>
                  <a:pt x="725119" y="582930"/>
                </a:lnTo>
                <a:lnTo>
                  <a:pt x="724623" y="581660"/>
                </a:lnTo>
                <a:lnTo>
                  <a:pt x="724141" y="579120"/>
                </a:lnTo>
                <a:lnTo>
                  <a:pt x="727075" y="579120"/>
                </a:lnTo>
                <a:lnTo>
                  <a:pt x="730008" y="580390"/>
                </a:lnTo>
                <a:lnTo>
                  <a:pt x="730745" y="582930"/>
                </a:lnTo>
                <a:lnTo>
                  <a:pt x="729767" y="582930"/>
                </a:lnTo>
                <a:lnTo>
                  <a:pt x="732218" y="585470"/>
                </a:lnTo>
                <a:lnTo>
                  <a:pt x="732218" y="576846"/>
                </a:lnTo>
                <a:lnTo>
                  <a:pt x="731240" y="575310"/>
                </a:lnTo>
                <a:lnTo>
                  <a:pt x="727570" y="572770"/>
                </a:lnTo>
                <a:lnTo>
                  <a:pt x="731723" y="572770"/>
                </a:lnTo>
                <a:lnTo>
                  <a:pt x="736130" y="576580"/>
                </a:lnTo>
                <a:lnTo>
                  <a:pt x="738822" y="574040"/>
                </a:lnTo>
                <a:lnTo>
                  <a:pt x="735965" y="572770"/>
                </a:lnTo>
                <a:lnTo>
                  <a:pt x="736866" y="572770"/>
                </a:lnTo>
                <a:lnTo>
                  <a:pt x="738822" y="573227"/>
                </a:lnTo>
                <a:lnTo>
                  <a:pt x="738708" y="571500"/>
                </a:lnTo>
                <a:lnTo>
                  <a:pt x="736409" y="569849"/>
                </a:lnTo>
                <a:lnTo>
                  <a:pt x="737362" y="571500"/>
                </a:lnTo>
                <a:lnTo>
                  <a:pt x="735914" y="572744"/>
                </a:lnTo>
                <a:lnTo>
                  <a:pt x="730262" y="570230"/>
                </a:lnTo>
                <a:lnTo>
                  <a:pt x="735330" y="569074"/>
                </a:lnTo>
                <a:lnTo>
                  <a:pt x="735152" y="568960"/>
                </a:lnTo>
                <a:lnTo>
                  <a:pt x="736130" y="567690"/>
                </a:lnTo>
                <a:lnTo>
                  <a:pt x="740791" y="570230"/>
                </a:lnTo>
                <a:lnTo>
                  <a:pt x="741172" y="569214"/>
                </a:lnTo>
                <a:lnTo>
                  <a:pt x="741273" y="568960"/>
                </a:lnTo>
                <a:lnTo>
                  <a:pt x="741768" y="567690"/>
                </a:lnTo>
                <a:lnTo>
                  <a:pt x="742251" y="566420"/>
                </a:lnTo>
                <a:lnTo>
                  <a:pt x="741514" y="561340"/>
                </a:lnTo>
                <a:lnTo>
                  <a:pt x="742505" y="558800"/>
                </a:lnTo>
                <a:lnTo>
                  <a:pt x="742988" y="557530"/>
                </a:lnTo>
                <a:lnTo>
                  <a:pt x="744207" y="557530"/>
                </a:lnTo>
                <a:lnTo>
                  <a:pt x="745197" y="560070"/>
                </a:lnTo>
                <a:lnTo>
                  <a:pt x="747153" y="560070"/>
                </a:lnTo>
                <a:lnTo>
                  <a:pt x="747306" y="559257"/>
                </a:lnTo>
                <a:lnTo>
                  <a:pt x="747395" y="557530"/>
                </a:lnTo>
                <a:lnTo>
                  <a:pt x="747890" y="557530"/>
                </a:lnTo>
                <a:lnTo>
                  <a:pt x="748372" y="556260"/>
                </a:lnTo>
                <a:lnTo>
                  <a:pt x="749846" y="556260"/>
                </a:lnTo>
                <a:lnTo>
                  <a:pt x="750582" y="557530"/>
                </a:lnTo>
                <a:lnTo>
                  <a:pt x="751306" y="557530"/>
                </a:lnTo>
                <a:lnTo>
                  <a:pt x="751801" y="558800"/>
                </a:lnTo>
                <a:lnTo>
                  <a:pt x="752043" y="558800"/>
                </a:lnTo>
                <a:lnTo>
                  <a:pt x="751928" y="558952"/>
                </a:lnTo>
                <a:lnTo>
                  <a:pt x="756208" y="560070"/>
                </a:lnTo>
                <a:lnTo>
                  <a:pt x="753021" y="557530"/>
                </a:lnTo>
                <a:lnTo>
                  <a:pt x="752868" y="554990"/>
                </a:lnTo>
                <a:lnTo>
                  <a:pt x="752779" y="553720"/>
                </a:lnTo>
                <a:lnTo>
                  <a:pt x="753021" y="553720"/>
                </a:lnTo>
                <a:lnTo>
                  <a:pt x="753021" y="552450"/>
                </a:lnTo>
                <a:lnTo>
                  <a:pt x="753021" y="551180"/>
                </a:lnTo>
                <a:lnTo>
                  <a:pt x="753999" y="551180"/>
                </a:lnTo>
                <a:lnTo>
                  <a:pt x="755713" y="553720"/>
                </a:lnTo>
                <a:lnTo>
                  <a:pt x="755713" y="554990"/>
                </a:lnTo>
                <a:lnTo>
                  <a:pt x="756640" y="551180"/>
                </a:lnTo>
                <a:lnTo>
                  <a:pt x="756945" y="549910"/>
                </a:lnTo>
                <a:lnTo>
                  <a:pt x="758532" y="546100"/>
                </a:lnTo>
                <a:lnTo>
                  <a:pt x="759599" y="543560"/>
                </a:lnTo>
                <a:lnTo>
                  <a:pt x="760120" y="542290"/>
                </a:lnTo>
                <a:lnTo>
                  <a:pt x="766000" y="543560"/>
                </a:lnTo>
                <a:lnTo>
                  <a:pt x="766241" y="544830"/>
                </a:lnTo>
                <a:lnTo>
                  <a:pt x="769912" y="544830"/>
                </a:lnTo>
                <a:lnTo>
                  <a:pt x="765365" y="538480"/>
                </a:lnTo>
                <a:lnTo>
                  <a:pt x="763549" y="535940"/>
                </a:lnTo>
                <a:lnTo>
                  <a:pt x="768197" y="537210"/>
                </a:lnTo>
                <a:lnTo>
                  <a:pt x="768197" y="538480"/>
                </a:lnTo>
                <a:lnTo>
                  <a:pt x="770407" y="537210"/>
                </a:lnTo>
                <a:lnTo>
                  <a:pt x="772121" y="535940"/>
                </a:lnTo>
                <a:lnTo>
                  <a:pt x="773836" y="534670"/>
                </a:lnTo>
                <a:lnTo>
                  <a:pt x="774077" y="534670"/>
                </a:lnTo>
                <a:lnTo>
                  <a:pt x="772858" y="535940"/>
                </a:lnTo>
                <a:lnTo>
                  <a:pt x="774814" y="541020"/>
                </a:lnTo>
                <a:lnTo>
                  <a:pt x="773099" y="541020"/>
                </a:lnTo>
                <a:lnTo>
                  <a:pt x="774319" y="544830"/>
                </a:lnTo>
                <a:lnTo>
                  <a:pt x="779221" y="546100"/>
                </a:lnTo>
                <a:lnTo>
                  <a:pt x="779221" y="534670"/>
                </a:lnTo>
                <a:lnTo>
                  <a:pt x="778243" y="533400"/>
                </a:lnTo>
                <a:lnTo>
                  <a:pt x="777506" y="533400"/>
                </a:lnTo>
                <a:lnTo>
                  <a:pt x="777011" y="532130"/>
                </a:lnTo>
                <a:lnTo>
                  <a:pt x="778484" y="530860"/>
                </a:lnTo>
                <a:lnTo>
                  <a:pt x="779957" y="530860"/>
                </a:lnTo>
                <a:lnTo>
                  <a:pt x="781672" y="529590"/>
                </a:lnTo>
                <a:lnTo>
                  <a:pt x="781672" y="389890"/>
                </a:lnTo>
                <a:lnTo>
                  <a:pt x="777748" y="389890"/>
                </a:lnTo>
                <a:lnTo>
                  <a:pt x="777748" y="393700"/>
                </a:lnTo>
                <a:lnTo>
                  <a:pt x="777748" y="396240"/>
                </a:lnTo>
                <a:lnTo>
                  <a:pt x="775296" y="394970"/>
                </a:lnTo>
                <a:lnTo>
                  <a:pt x="776033" y="397510"/>
                </a:lnTo>
                <a:lnTo>
                  <a:pt x="774573" y="397510"/>
                </a:lnTo>
                <a:lnTo>
                  <a:pt x="774573" y="396240"/>
                </a:lnTo>
                <a:lnTo>
                  <a:pt x="773341" y="396240"/>
                </a:lnTo>
                <a:lnTo>
                  <a:pt x="773836" y="394970"/>
                </a:lnTo>
                <a:lnTo>
                  <a:pt x="774814" y="393700"/>
                </a:lnTo>
                <a:lnTo>
                  <a:pt x="777748" y="393700"/>
                </a:lnTo>
                <a:lnTo>
                  <a:pt x="777748" y="389890"/>
                </a:lnTo>
                <a:lnTo>
                  <a:pt x="757682" y="389890"/>
                </a:lnTo>
                <a:lnTo>
                  <a:pt x="757682" y="439420"/>
                </a:lnTo>
                <a:lnTo>
                  <a:pt x="757186" y="439420"/>
                </a:lnTo>
                <a:lnTo>
                  <a:pt x="757186" y="478790"/>
                </a:lnTo>
                <a:lnTo>
                  <a:pt x="756945" y="481330"/>
                </a:lnTo>
                <a:lnTo>
                  <a:pt x="753999" y="481330"/>
                </a:lnTo>
                <a:lnTo>
                  <a:pt x="754126" y="478790"/>
                </a:lnTo>
                <a:lnTo>
                  <a:pt x="754253" y="477520"/>
                </a:lnTo>
                <a:lnTo>
                  <a:pt x="756704" y="477520"/>
                </a:lnTo>
                <a:lnTo>
                  <a:pt x="757186" y="478790"/>
                </a:lnTo>
                <a:lnTo>
                  <a:pt x="757186" y="439420"/>
                </a:lnTo>
                <a:lnTo>
                  <a:pt x="756945" y="439420"/>
                </a:lnTo>
                <a:lnTo>
                  <a:pt x="756704" y="438150"/>
                </a:lnTo>
                <a:lnTo>
                  <a:pt x="757682" y="439420"/>
                </a:lnTo>
                <a:lnTo>
                  <a:pt x="757682" y="389890"/>
                </a:lnTo>
                <a:lnTo>
                  <a:pt x="742492" y="389890"/>
                </a:lnTo>
                <a:lnTo>
                  <a:pt x="742492" y="553720"/>
                </a:lnTo>
                <a:lnTo>
                  <a:pt x="742251" y="554990"/>
                </a:lnTo>
                <a:lnTo>
                  <a:pt x="741032" y="553720"/>
                </a:lnTo>
                <a:lnTo>
                  <a:pt x="742492" y="553720"/>
                </a:lnTo>
                <a:lnTo>
                  <a:pt x="742492" y="389890"/>
                </a:lnTo>
                <a:lnTo>
                  <a:pt x="742251" y="389890"/>
                </a:lnTo>
                <a:lnTo>
                  <a:pt x="742251" y="495300"/>
                </a:lnTo>
                <a:lnTo>
                  <a:pt x="741514" y="495300"/>
                </a:lnTo>
                <a:lnTo>
                  <a:pt x="741273" y="494030"/>
                </a:lnTo>
                <a:lnTo>
                  <a:pt x="742251" y="495300"/>
                </a:lnTo>
                <a:lnTo>
                  <a:pt x="742251" y="389890"/>
                </a:lnTo>
                <a:lnTo>
                  <a:pt x="740422" y="389890"/>
                </a:lnTo>
                <a:lnTo>
                  <a:pt x="740422" y="553085"/>
                </a:lnTo>
                <a:lnTo>
                  <a:pt x="739800" y="552450"/>
                </a:lnTo>
                <a:lnTo>
                  <a:pt x="740054" y="552450"/>
                </a:lnTo>
                <a:lnTo>
                  <a:pt x="740422" y="553085"/>
                </a:lnTo>
                <a:lnTo>
                  <a:pt x="740422" y="389890"/>
                </a:lnTo>
                <a:lnTo>
                  <a:pt x="729983" y="389890"/>
                </a:lnTo>
                <a:lnTo>
                  <a:pt x="729983" y="402920"/>
                </a:lnTo>
                <a:lnTo>
                  <a:pt x="729526" y="402793"/>
                </a:lnTo>
                <a:lnTo>
                  <a:pt x="729526" y="473710"/>
                </a:lnTo>
                <a:lnTo>
                  <a:pt x="728789" y="473938"/>
                </a:lnTo>
                <a:lnTo>
                  <a:pt x="728789" y="538480"/>
                </a:lnTo>
                <a:lnTo>
                  <a:pt x="725360" y="537210"/>
                </a:lnTo>
                <a:lnTo>
                  <a:pt x="725360" y="535940"/>
                </a:lnTo>
                <a:lnTo>
                  <a:pt x="725360" y="534670"/>
                </a:lnTo>
                <a:lnTo>
                  <a:pt x="728789" y="538480"/>
                </a:lnTo>
                <a:lnTo>
                  <a:pt x="728789" y="473938"/>
                </a:lnTo>
                <a:lnTo>
                  <a:pt x="726097" y="474764"/>
                </a:lnTo>
                <a:lnTo>
                  <a:pt x="726097" y="490220"/>
                </a:lnTo>
                <a:lnTo>
                  <a:pt x="725855" y="492760"/>
                </a:lnTo>
                <a:lnTo>
                  <a:pt x="722909" y="492760"/>
                </a:lnTo>
                <a:lnTo>
                  <a:pt x="722909" y="585470"/>
                </a:lnTo>
                <a:lnTo>
                  <a:pt x="722426" y="585584"/>
                </a:lnTo>
                <a:lnTo>
                  <a:pt x="722426" y="588010"/>
                </a:lnTo>
                <a:lnTo>
                  <a:pt x="718997" y="588010"/>
                </a:lnTo>
                <a:lnTo>
                  <a:pt x="721931" y="590550"/>
                </a:lnTo>
                <a:lnTo>
                  <a:pt x="722426" y="590550"/>
                </a:lnTo>
                <a:lnTo>
                  <a:pt x="721448" y="593090"/>
                </a:lnTo>
                <a:lnTo>
                  <a:pt x="719975" y="593090"/>
                </a:lnTo>
                <a:lnTo>
                  <a:pt x="718997" y="592251"/>
                </a:lnTo>
                <a:lnTo>
                  <a:pt x="718997" y="598170"/>
                </a:lnTo>
                <a:lnTo>
                  <a:pt x="718756" y="600710"/>
                </a:lnTo>
                <a:lnTo>
                  <a:pt x="717778" y="600710"/>
                </a:lnTo>
                <a:lnTo>
                  <a:pt x="718019" y="599440"/>
                </a:lnTo>
                <a:lnTo>
                  <a:pt x="716064" y="596900"/>
                </a:lnTo>
                <a:lnTo>
                  <a:pt x="716800" y="596900"/>
                </a:lnTo>
                <a:lnTo>
                  <a:pt x="717042" y="595630"/>
                </a:lnTo>
                <a:lnTo>
                  <a:pt x="717283" y="595630"/>
                </a:lnTo>
                <a:lnTo>
                  <a:pt x="718261" y="596900"/>
                </a:lnTo>
                <a:lnTo>
                  <a:pt x="718997" y="598170"/>
                </a:lnTo>
                <a:lnTo>
                  <a:pt x="718997" y="592251"/>
                </a:lnTo>
                <a:lnTo>
                  <a:pt x="717042" y="590550"/>
                </a:lnTo>
                <a:lnTo>
                  <a:pt x="717778" y="590550"/>
                </a:lnTo>
                <a:lnTo>
                  <a:pt x="718019" y="588010"/>
                </a:lnTo>
                <a:lnTo>
                  <a:pt x="717778" y="587311"/>
                </a:lnTo>
                <a:lnTo>
                  <a:pt x="717778" y="588010"/>
                </a:lnTo>
                <a:lnTo>
                  <a:pt x="716064" y="588010"/>
                </a:lnTo>
                <a:lnTo>
                  <a:pt x="716305" y="589280"/>
                </a:lnTo>
                <a:lnTo>
                  <a:pt x="715568" y="590550"/>
                </a:lnTo>
                <a:lnTo>
                  <a:pt x="715086" y="590054"/>
                </a:lnTo>
                <a:lnTo>
                  <a:pt x="715086" y="603250"/>
                </a:lnTo>
                <a:lnTo>
                  <a:pt x="713613" y="601980"/>
                </a:lnTo>
                <a:lnTo>
                  <a:pt x="713117" y="600710"/>
                </a:lnTo>
                <a:lnTo>
                  <a:pt x="713613" y="599440"/>
                </a:lnTo>
                <a:lnTo>
                  <a:pt x="713854" y="600710"/>
                </a:lnTo>
                <a:lnTo>
                  <a:pt x="714349" y="600710"/>
                </a:lnTo>
                <a:lnTo>
                  <a:pt x="714832" y="601980"/>
                </a:lnTo>
                <a:lnTo>
                  <a:pt x="715086" y="603250"/>
                </a:lnTo>
                <a:lnTo>
                  <a:pt x="715086" y="590054"/>
                </a:lnTo>
                <a:lnTo>
                  <a:pt x="714349" y="589280"/>
                </a:lnTo>
                <a:lnTo>
                  <a:pt x="712876" y="588010"/>
                </a:lnTo>
                <a:lnTo>
                  <a:pt x="711657" y="586740"/>
                </a:lnTo>
                <a:lnTo>
                  <a:pt x="712393" y="585470"/>
                </a:lnTo>
                <a:lnTo>
                  <a:pt x="710184" y="582930"/>
                </a:lnTo>
                <a:lnTo>
                  <a:pt x="713371" y="585470"/>
                </a:lnTo>
                <a:lnTo>
                  <a:pt x="712876" y="585470"/>
                </a:lnTo>
                <a:lnTo>
                  <a:pt x="713803" y="586663"/>
                </a:lnTo>
                <a:lnTo>
                  <a:pt x="714590" y="588010"/>
                </a:lnTo>
                <a:lnTo>
                  <a:pt x="714095" y="585470"/>
                </a:lnTo>
                <a:lnTo>
                  <a:pt x="717778" y="588010"/>
                </a:lnTo>
                <a:lnTo>
                  <a:pt x="717778" y="587311"/>
                </a:lnTo>
                <a:lnTo>
                  <a:pt x="717613" y="586816"/>
                </a:lnTo>
                <a:lnTo>
                  <a:pt x="722426" y="588010"/>
                </a:lnTo>
                <a:lnTo>
                  <a:pt x="722426" y="585584"/>
                </a:lnTo>
                <a:lnTo>
                  <a:pt x="717562" y="586663"/>
                </a:lnTo>
                <a:lnTo>
                  <a:pt x="716305" y="582930"/>
                </a:lnTo>
                <a:lnTo>
                  <a:pt x="718502" y="581660"/>
                </a:lnTo>
                <a:lnTo>
                  <a:pt x="722909" y="585470"/>
                </a:lnTo>
                <a:lnTo>
                  <a:pt x="722909" y="492760"/>
                </a:lnTo>
                <a:lnTo>
                  <a:pt x="721931" y="492760"/>
                </a:lnTo>
                <a:lnTo>
                  <a:pt x="722426" y="490220"/>
                </a:lnTo>
                <a:lnTo>
                  <a:pt x="722668" y="488950"/>
                </a:lnTo>
                <a:lnTo>
                  <a:pt x="724382" y="488950"/>
                </a:lnTo>
                <a:lnTo>
                  <a:pt x="724877" y="490220"/>
                </a:lnTo>
                <a:lnTo>
                  <a:pt x="726097" y="490220"/>
                </a:lnTo>
                <a:lnTo>
                  <a:pt x="726097" y="474764"/>
                </a:lnTo>
                <a:lnTo>
                  <a:pt x="725360" y="474980"/>
                </a:lnTo>
                <a:lnTo>
                  <a:pt x="727379" y="471170"/>
                </a:lnTo>
                <a:lnTo>
                  <a:pt x="728052" y="469900"/>
                </a:lnTo>
                <a:lnTo>
                  <a:pt x="729424" y="472249"/>
                </a:lnTo>
                <a:lnTo>
                  <a:pt x="729526" y="473710"/>
                </a:lnTo>
                <a:lnTo>
                  <a:pt x="729526" y="402793"/>
                </a:lnTo>
                <a:lnTo>
                  <a:pt x="728814" y="402590"/>
                </a:lnTo>
                <a:lnTo>
                  <a:pt x="727811" y="403288"/>
                </a:lnTo>
                <a:lnTo>
                  <a:pt x="727811" y="415290"/>
                </a:lnTo>
                <a:lnTo>
                  <a:pt x="727570" y="415467"/>
                </a:lnTo>
                <a:lnTo>
                  <a:pt x="727570" y="425450"/>
                </a:lnTo>
                <a:lnTo>
                  <a:pt x="727316" y="426720"/>
                </a:lnTo>
                <a:lnTo>
                  <a:pt x="726592" y="426720"/>
                </a:lnTo>
                <a:lnTo>
                  <a:pt x="726592" y="429260"/>
                </a:lnTo>
                <a:lnTo>
                  <a:pt x="725360" y="430530"/>
                </a:lnTo>
                <a:lnTo>
                  <a:pt x="724877" y="430530"/>
                </a:lnTo>
                <a:lnTo>
                  <a:pt x="724382" y="429260"/>
                </a:lnTo>
                <a:lnTo>
                  <a:pt x="724141" y="429260"/>
                </a:lnTo>
                <a:lnTo>
                  <a:pt x="724382" y="427990"/>
                </a:lnTo>
                <a:lnTo>
                  <a:pt x="724877" y="427990"/>
                </a:lnTo>
                <a:lnTo>
                  <a:pt x="726097" y="429260"/>
                </a:lnTo>
                <a:lnTo>
                  <a:pt x="726592" y="429260"/>
                </a:lnTo>
                <a:lnTo>
                  <a:pt x="726592" y="426720"/>
                </a:lnTo>
                <a:lnTo>
                  <a:pt x="726097" y="426720"/>
                </a:lnTo>
                <a:lnTo>
                  <a:pt x="727316" y="425450"/>
                </a:lnTo>
                <a:lnTo>
                  <a:pt x="727570" y="425450"/>
                </a:lnTo>
                <a:lnTo>
                  <a:pt x="727570" y="415467"/>
                </a:lnTo>
                <a:lnTo>
                  <a:pt x="725766" y="416712"/>
                </a:lnTo>
                <a:lnTo>
                  <a:pt x="725766" y="425018"/>
                </a:lnTo>
                <a:lnTo>
                  <a:pt x="722668" y="424180"/>
                </a:lnTo>
                <a:lnTo>
                  <a:pt x="724141" y="424180"/>
                </a:lnTo>
                <a:lnTo>
                  <a:pt x="725766" y="425018"/>
                </a:lnTo>
                <a:lnTo>
                  <a:pt x="725766" y="416712"/>
                </a:lnTo>
                <a:lnTo>
                  <a:pt x="724141" y="417830"/>
                </a:lnTo>
                <a:lnTo>
                  <a:pt x="722426" y="416725"/>
                </a:lnTo>
                <a:lnTo>
                  <a:pt x="722426" y="435610"/>
                </a:lnTo>
                <a:lnTo>
                  <a:pt x="721931" y="435610"/>
                </a:lnTo>
                <a:lnTo>
                  <a:pt x="721931" y="434340"/>
                </a:lnTo>
                <a:lnTo>
                  <a:pt x="722426" y="435610"/>
                </a:lnTo>
                <a:lnTo>
                  <a:pt x="722426" y="416725"/>
                </a:lnTo>
                <a:lnTo>
                  <a:pt x="720217" y="415290"/>
                </a:lnTo>
                <a:lnTo>
                  <a:pt x="720217" y="416560"/>
                </a:lnTo>
                <a:lnTo>
                  <a:pt x="719975" y="416560"/>
                </a:lnTo>
                <a:lnTo>
                  <a:pt x="719975" y="439420"/>
                </a:lnTo>
                <a:lnTo>
                  <a:pt x="719493" y="440690"/>
                </a:lnTo>
                <a:lnTo>
                  <a:pt x="718502" y="439420"/>
                </a:lnTo>
                <a:lnTo>
                  <a:pt x="717778" y="438150"/>
                </a:lnTo>
                <a:lnTo>
                  <a:pt x="717524" y="436880"/>
                </a:lnTo>
                <a:lnTo>
                  <a:pt x="719239" y="436880"/>
                </a:lnTo>
                <a:lnTo>
                  <a:pt x="719239" y="438150"/>
                </a:lnTo>
                <a:lnTo>
                  <a:pt x="719975" y="439420"/>
                </a:lnTo>
                <a:lnTo>
                  <a:pt x="719975" y="416560"/>
                </a:lnTo>
                <a:lnTo>
                  <a:pt x="719493" y="416560"/>
                </a:lnTo>
                <a:lnTo>
                  <a:pt x="719239" y="415290"/>
                </a:lnTo>
                <a:lnTo>
                  <a:pt x="719734" y="414020"/>
                </a:lnTo>
                <a:lnTo>
                  <a:pt x="721690" y="412750"/>
                </a:lnTo>
                <a:lnTo>
                  <a:pt x="723163" y="414020"/>
                </a:lnTo>
                <a:lnTo>
                  <a:pt x="723925" y="413131"/>
                </a:lnTo>
                <a:lnTo>
                  <a:pt x="727811" y="415290"/>
                </a:lnTo>
                <a:lnTo>
                  <a:pt x="727811" y="403288"/>
                </a:lnTo>
                <a:lnTo>
                  <a:pt x="726986" y="403860"/>
                </a:lnTo>
                <a:lnTo>
                  <a:pt x="724827" y="403860"/>
                </a:lnTo>
                <a:lnTo>
                  <a:pt x="724623" y="403821"/>
                </a:lnTo>
                <a:lnTo>
                  <a:pt x="724623" y="408940"/>
                </a:lnTo>
                <a:lnTo>
                  <a:pt x="722909" y="410210"/>
                </a:lnTo>
                <a:lnTo>
                  <a:pt x="722185" y="410210"/>
                </a:lnTo>
                <a:lnTo>
                  <a:pt x="721194" y="408940"/>
                </a:lnTo>
                <a:lnTo>
                  <a:pt x="720953" y="408940"/>
                </a:lnTo>
                <a:lnTo>
                  <a:pt x="720953" y="411480"/>
                </a:lnTo>
                <a:lnTo>
                  <a:pt x="716064" y="411480"/>
                </a:lnTo>
                <a:lnTo>
                  <a:pt x="716064" y="433070"/>
                </a:lnTo>
                <a:lnTo>
                  <a:pt x="716064" y="434340"/>
                </a:lnTo>
                <a:lnTo>
                  <a:pt x="715568" y="434340"/>
                </a:lnTo>
                <a:lnTo>
                  <a:pt x="715568" y="449580"/>
                </a:lnTo>
                <a:lnTo>
                  <a:pt x="714590" y="450850"/>
                </a:lnTo>
                <a:lnTo>
                  <a:pt x="714095" y="449580"/>
                </a:lnTo>
                <a:lnTo>
                  <a:pt x="715568" y="449580"/>
                </a:lnTo>
                <a:lnTo>
                  <a:pt x="715568" y="434340"/>
                </a:lnTo>
                <a:lnTo>
                  <a:pt x="714095" y="434340"/>
                </a:lnTo>
                <a:lnTo>
                  <a:pt x="712876" y="434340"/>
                </a:lnTo>
                <a:lnTo>
                  <a:pt x="713117" y="433070"/>
                </a:lnTo>
                <a:lnTo>
                  <a:pt x="714095" y="434340"/>
                </a:lnTo>
                <a:lnTo>
                  <a:pt x="715086" y="433070"/>
                </a:lnTo>
                <a:lnTo>
                  <a:pt x="716064" y="433070"/>
                </a:lnTo>
                <a:lnTo>
                  <a:pt x="716064" y="411480"/>
                </a:lnTo>
                <a:lnTo>
                  <a:pt x="713854" y="411480"/>
                </a:lnTo>
                <a:lnTo>
                  <a:pt x="718019" y="410210"/>
                </a:lnTo>
                <a:lnTo>
                  <a:pt x="718756" y="410210"/>
                </a:lnTo>
                <a:lnTo>
                  <a:pt x="719493" y="408940"/>
                </a:lnTo>
                <a:lnTo>
                  <a:pt x="719404" y="405968"/>
                </a:lnTo>
                <a:lnTo>
                  <a:pt x="719239" y="405130"/>
                </a:lnTo>
                <a:lnTo>
                  <a:pt x="721931" y="407670"/>
                </a:lnTo>
                <a:lnTo>
                  <a:pt x="724623" y="408940"/>
                </a:lnTo>
                <a:lnTo>
                  <a:pt x="724623" y="403821"/>
                </a:lnTo>
                <a:lnTo>
                  <a:pt x="720445" y="402805"/>
                </a:lnTo>
                <a:lnTo>
                  <a:pt x="721448" y="403860"/>
                </a:lnTo>
                <a:lnTo>
                  <a:pt x="719493" y="403860"/>
                </a:lnTo>
                <a:lnTo>
                  <a:pt x="720953" y="405130"/>
                </a:lnTo>
                <a:lnTo>
                  <a:pt x="723646" y="405130"/>
                </a:lnTo>
                <a:lnTo>
                  <a:pt x="723163" y="407670"/>
                </a:lnTo>
                <a:lnTo>
                  <a:pt x="721690" y="406400"/>
                </a:lnTo>
                <a:lnTo>
                  <a:pt x="721194" y="406400"/>
                </a:lnTo>
                <a:lnTo>
                  <a:pt x="719493" y="405130"/>
                </a:lnTo>
                <a:lnTo>
                  <a:pt x="719493" y="403860"/>
                </a:lnTo>
                <a:lnTo>
                  <a:pt x="719493" y="402590"/>
                </a:lnTo>
                <a:lnTo>
                  <a:pt x="719721" y="401358"/>
                </a:lnTo>
                <a:lnTo>
                  <a:pt x="720217" y="400050"/>
                </a:lnTo>
                <a:lnTo>
                  <a:pt x="722426" y="400050"/>
                </a:lnTo>
                <a:lnTo>
                  <a:pt x="721690" y="398780"/>
                </a:lnTo>
                <a:lnTo>
                  <a:pt x="726592" y="398780"/>
                </a:lnTo>
                <a:lnTo>
                  <a:pt x="729983" y="402920"/>
                </a:lnTo>
                <a:lnTo>
                  <a:pt x="729983" y="389890"/>
                </a:lnTo>
                <a:lnTo>
                  <a:pt x="725601" y="389890"/>
                </a:lnTo>
                <a:lnTo>
                  <a:pt x="725601" y="391160"/>
                </a:lnTo>
                <a:lnTo>
                  <a:pt x="723646" y="391160"/>
                </a:lnTo>
                <a:lnTo>
                  <a:pt x="724623" y="389890"/>
                </a:lnTo>
                <a:lnTo>
                  <a:pt x="721690" y="389890"/>
                </a:lnTo>
                <a:lnTo>
                  <a:pt x="721690" y="392430"/>
                </a:lnTo>
                <a:lnTo>
                  <a:pt x="721194" y="394970"/>
                </a:lnTo>
                <a:lnTo>
                  <a:pt x="720712" y="393700"/>
                </a:lnTo>
                <a:lnTo>
                  <a:pt x="717042" y="393700"/>
                </a:lnTo>
                <a:lnTo>
                  <a:pt x="718997" y="392430"/>
                </a:lnTo>
                <a:lnTo>
                  <a:pt x="721448" y="391160"/>
                </a:lnTo>
                <a:lnTo>
                  <a:pt x="721690" y="392430"/>
                </a:lnTo>
                <a:lnTo>
                  <a:pt x="721690" y="389890"/>
                </a:lnTo>
                <a:lnTo>
                  <a:pt x="708710" y="389890"/>
                </a:lnTo>
                <a:lnTo>
                  <a:pt x="708710" y="604520"/>
                </a:lnTo>
                <a:lnTo>
                  <a:pt x="708710" y="605790"/>
                </a:lnTo>
                <a:lnTo>
                  <a:pt x="707986" y="605790"/>
                </a:lnTo>
                <a:lnTo>
                  <a:pt x="707986" y="604520"/>
                </a:lnTo>
                <a:lnTo>
                  <a:pt x="708710" y="604520"/>
                </a:lnTo>
                <a:lnTo>
                  <a:pt x="708710" y="389890"/>
                </a:lnTo>
                <a:lnTo>
                  <a:pt x="708469" y="389890"/>
                </a:lnTo>
                <a:lnTo>
                  <a:pt x="708469" y="483870"/>
                </a:lnTo>
                <a:lnTo>
                  <a:pt x="706755" y="483870"/>
                </a:lnTo>
                <a:lnTo>
                  <a:pt x="706272" y="482600"/>
                </a:lnTo>
                <a:lnTo>
                  <a:pt x="707491" y="482600"/>
                </a:lnTo>
                <a:lnTo>
                  <a:pt x="708469" y="483870"/>
                </a:lnTo>
                <a:lnTo>
                  <a:pt x="708469" y="389890"/>
                </a:lnTo>
                <a:lnTo>
                  <a:pt x="707986" y="389890"/>
                </a:lnTo>
                <a:lnTo>
                  <a:pt x="707986" y="462280"/>
                </a:lnTo>
                <a:lnTo>
                  <a:pt x="707491" y="463550"/>
                </a:lnTo>
                <a:lnTo>
                  <a:pt x="705777" y="463550"/>
                </a:lnTo>
                <a:lnTo>
                  <a:pt x="706018" y="462280"/>
                </a:lnTo>
                <a:lnTo>
                  <a:pt x="702602" y="461010"/>
                </a:lnTo>
                <a:lnTo>
                  <a:pt x="706513" y="462280"/>
                </a:lnTo>
                <a:lnTo>
                  <a:pt x="707986" y="462280"/>
                </a:lnTo>
                <a:lnTo>
                  <a:pt x="707986" y="389890"/>
                </a:lnTo>
                <a:lnTo>
                  <a:pt x="700633" y="389890"/>
                </a:lnTo>
                <a:lnTo>
                  <a:pt x="700633" y="471170"/>
                </a:lnTo>
                <a:lnTo>
                  <a:pt x="698195" y="471170"/>
                </a:lnTo>
                <a:lnTo>
                  <a:pt x="698677" y="469900"/>
                </a:lnTo>
                <a:lnTo>
                  <a:pt x="700392" y="469900"/>
                </a:lnTo>
                <a:lnTo>
                  <a:pt x="700633" y="471170"/>
                </a:lnTo>
                <a:lnTo>
                  <a:pt x="700633" y="389890"/>
                </a:lnTo>
                <a:lnTo>
                  <a:pt x="689381" y="389890"/>
                </a:lnTo>
                <a:lnTo>
                  <a:pt x="689381" y="556260"/>
                </a:lnTo>
                <a:lnTo>
                  <a:pt x="685952" y="556260"/>
                </a:lnTo>
                <a:lnTo>
                  <a:pt x="685952" y="577850"/>
                </a:lnTo>
                <a:lnTo>
                  <a:pt x="684720" y="585470"/>
                </a:lnTo>
                <a:lnTo>
                  <a:pt x="681291" y="580390"/>
                </a:lnTo>
                <a:lnTo>
                  <a:pt x="685952" y="577850"/>
                </a:lnTo>
                <a:lnTo>
                  <a:pt x="685952" y="556260"/>
                </a:lnTo>
                <a:lnTo>
                  <a:pt x="685698" y="556260"/>
                </a:lnTo>
                <a:lnTo>
                  <a:pt x="685825" y="554990"/>
                </a:lnTo>
                <a:lnTo>
                  <a:pt x="685952" y="553720"/>
                </a:lnTo>
                <a:lnTo>
                  <a:pt x="689381" y="556260"/>
                </a:lnTo>
                <a:lnTo>
                  <a:pt x="689381" y="389890"/>
                </a:lnTo>
                <a:lnTo>
                  <a:pt x="680313" y="389890"/>
                </a:lnTo>
                <a:lnTo>
                  <a:pt x="680313" y="515620"/>
                </a:lnTo>
                <a:lnTo>
                  <a:pt x="679831" y="519430"/>
                </a:lnTo>
                <a:lnTo>
                  <a:pt x="677875" y="520700"/>
                </a:lnTo>
                <a:lnTo>
                  <a:pt x="679589" y="523240"/>
                </a:lnTo>
                <a:lnTo>
                  <a:pt x="674687" y="524510"/>
                </a:lnTo>
                <a:lnTo>
                  <a:pt x="670775" y="520700"/>
                </a:lnTo>
                <a:lnTo>
                  <a:pt x="670039" y="515620"/>
                </a:lnTo>
                <a:lnTo>
                  <a:pt x="672973" y="515620"/>
                </a:lnTo>
                <a:lnTo>
                  <a:pt x="677875" y="514350"/>
                </a:lnTo>
                <a:lnTo>
                  <a:pt x="680313" y="515620"/>
                </a:lnTo>
                <a:lnTo>
                  <a:pt x="680313" y="389890"/>
                </a:lnTo>
                <a:lnTo>
                  <a:pt x="669544" y="389890"/>
                </a:lnTo>
                <a:lnTo>
                  <a:pt x="669544" y="483870"/>
                </a:lnTo>
                <a:lnTo>
                  <a:pt x="661962" y="481330"/>
                </a:lnTo>
                <a:lnTo>
                  <a:pt x="660247" y="480021"/>
                </a:lnTo>
                <a:lnTo>
                  <a:pt x="660247" y="535940"/>
                </a:lnTo>
                <a:lnTo>
                  <a:pt x="659511" y="542290"/>
                </a:lnTo>
                <a:lnTo>
                  <a:pt x="658291" y="539750"/>
                </a:lnTo>
                <a:lnTo>
                  <a:pt x="660247" y="535940"/>
                </a:lnTo>
                <a:lnTo>
                  <a:pt x="660247" y="480021"/>
                </a:lnTo>
                <a:lnTo>
                  <a:pt x="656971" y="477520"/>
                </a:lnTo>
                <a:lnTo>
                  <a:pt x="654951" y="470496"/>
                </a:lnTo>
                <a:lnTo>
                  <a:pt x="654875" y="468630"/>
                </a:lnTo>
                <a:lnTo>
                  <a:pt x="655180" y="464820"/>
                </a:lnTo>
                <a:lnTo>
                  <a:pt x="655586" y="459740"/>
                </a:lnTo>
                <a:lnTo>
                  <a:pt x="658291" y="458470"/>
                </a:lnTo>
                <a:lnTo>
                  <a:pt x="659015" y="459740"/>
                </a:lnTo>
                <a:lnTo>
                  <a:pt x="663422" y="459740"/>
                </a:lnTo>
                <a:lnTo>
                  <a:pt x="660247" y="467360"/>
                </a:lnTo>
                <a:lnTo>
                  <a:pt x="662940" y="471170"/>
                </a:lnTo>
                <a:lnTo>
                  <a:pt x="666851" y="476250"/>
                </a:lnTo>
                <a:lnTo>
                  <a:pt x="663917" y="476250"/>
                </a:lnTo>
                <a:lnTo>
                  <a:pt x="663422" y="474980"/>
                </a:lnTo>
                <a:lnTo>
                  <a:pt x="662203" y="477520"/>
                </a:lnTo>
                <a:lnTo>
                  <a:pt x="668807" y="480060"/>
                </a:lnTo>
                <a:lnTo>
                  <a:pt x="669544" y="483870"/>
                </a:lnTo>
                <a:lnTo>
                  <a:pt x="669544" y="389890"/>
                </a:lnTo>
                <a:lnTo>
                  <a:pt x="663422" y="389890"/>
                </a:lnTo>
                <a:lnTo>
                  <a:pt x="663422" y="439420"/>
                </a:lnTo>
                <a:lnTo>
                  <a:pt x="658774" y="449580"/>
                </a:lnTo>
                <a:lnTo>
                  <a:pt x="653237" y="447040"/>
                </a:lnTo>
                <a:lnTo>
                  <a:pt x="652792" y="440690"/>
                </a:lnTo>
                <a:lnTo>
                  <a:pt x="663422" y="439420"/>
                </a:lnTo>
                <a:lnTo>
                  <a:pt x="663422" y="389890"/>
                </a:lnTo>
                <a:lnTo>
                  <a:pt x="638949" y="389890"/>
                </a:lnTo>
                <a:lnTo>
                  <a:pt x="633564" y="392430"/>
                </a:lnTo>
                <a:lnTo>
                  <a:pt x="631113" y="392430"/>
                </a:lnTo>
                <a:lnTo>
                  <a:pt x="635520" y="397510"/>
                </a:lnTo>
                <a:lnTo>
                  <a:pt x="635279" y="397510"/>
                </a:lnTo>
                <a:lnTo>
                  <a:pt x="634047" y="397510"/>
                </a:lnTo>
                <a:lnTo>
                  <a:pt x="633933" y="397306"/>
                </a:lnTo>
                <a:lnTo>
                  <a:pt x="626706" y="396240"/>
                </a:lnTo>
                <a:lnTo>
                  <a:pt x="631113" y="398780"/>
                </a:lnTo>
                <a:lnTo>
                  <a:pt x="632333" y="397510"/>
                </a:lnTo>
                <a:lnTo>
                  <a:pt x="634047" y="398780"/>
                </a:lnTo>
                <a:lnTo>
                  <a:pt x="632091" y="398780"/>
                </a:lnTo>
                <a:lnTo>
                  <a:pt x="632142" y="401358"/>
                </a:lnTo>
                <a:lnTo>
                  <a:pt x="633310" y="402590"/>
                </a:lnTo>
                <a:lnTo>
                  <a:pt x="629894" y="402590"/>
                </a:lnTo>
                <a:lnTo>
                  <a:pt x="629158" y="405130"/>
                </a:lnTo>
                <a:lnTo>
                  <a:pt x="631596" y="408940"/>
                </a:lnTo>
                <a:lnTo>
                  <a:pt x="631355" y="412750"/>
                </a:lnTo>
                <a:lnTo>
                  <a:pt x="632828" y="411480"/>
                </a:lnTo>
                <a:lnTo>
                  <a:pt x="636257" y="411480"/>
                </a:lnTo>
                <a:lnTo>
                  <a:pt x="638695" y="411480"/>
                </a:lnTo>
                <a:lnTo>
                  <a:pt x="639267" y="412445"/>
                </a:lnTo>
                <a:lnTo>
                  <a:pt x="640168" y="412750"/>
                </a:lnTo>
                <a:lnTo>
                  <a:pt x="641388" y="416560"/>
                </a:lnTo>
                <a:lnTo>
                  <a:pt x="636257" y="415290"/>
                </a:lnTo>
                <a:lnTo>
                  <a:pt x="634542" y="415290"/>
                </a:lnTo>
                <a:lnTo>
                  <a:pt x="636257" y="416560"/>
                </a:lnTo>
                <a:lnTo>
                  <a:pt x="635025" y="416560"/>
                </a:lnTo>
                <a:lnTo>
                  <a:pt x="626465" y="417830"/>
                </a:lnTo>
                <a:lnTo>
                  <a:pt x="632091" y="419100"/>
                </a:lnTo>
                <a:lnTo>
                  <a:pt x="630618" y="419100"/>
                </a:lnTo>
                <a:lnTo>
                  <a:pt x="630453" y="421640"/>
                </a:lnTo>
                <a:lnTo>
                  <a:pt x="630453" y="422960"/>
                </a:lnTo>
                <a:lnTo>
                  <a:pt x="632091" y="424180"/>
                </a:lnTo>
                <a:lnTo>
                  <a:pt x="632091" y="426720"/>
                </a:lnTo>
                <a:lnTo>
                  <a:pt x="636498" y="426720"/>
                </a:lnTo>
                <a:lnTo>
                  <a:pt x="635520" y="427990"/>
                </a:lnTo>
                <a:lnTo>
                  <a:pt x="638949" y="429260"/>
                </a:lnTo>
                <a:lnTo>
                  <a:pt x="633806" y="433070"/>
                </a:lnTo>
                <a:lnTo>
                  <a:pt x="633806" y="434340"/>
                </a:lnTo>
                <a:lnTo>
                  <a:pt x="635762" y="436880"/>
                </a:lnTo>
                <a:lnTo>
                  <a:pt x="637476" y="435610"/>
                </a:lnTo>
                <a:lnTo>
                  <a:pt x="639927" y="436880"/>
                </a:lnTo>
                <a:lnTo>
                  <a:pt x="635762" y="436880"/>
                </a:lnTo>
                <a:lnTo>
                  <a:pt x="636003" y="439420"/>
                </a:lnTo>
                <a:lnTo>
                  <a:pt x="633310" y="436880"/>
                </a:lnTo>
                <a:lnTo>
                  <a:pt x="633437" y="438150"/>
                </a:lnTo>
                <a:lnTo>
                  <a:pt x="633564" y="440690"/>
                </a:lnTo>
                <a:lnTo>
                  <a:pt x="636257" y="444500"/>
                </a:lnTo>
                <a:lnTo>
                  <a:pt x="640168" y="444500"/>
                </a:lnTo>
                <a:lnTo>
                  <a:pt x="640664" y="445770"/>
                </a:lnTo>
                <a:lnTo>
                  <a:pt x="636993" y="445770"/>
                </a:lnTo>
                <a:lnTo>
                  <a:pt x="636739" y="447040"/>
                </a:lnTo>
                <a:lnTo>
                  <a:pt x="634784" y="449580"/>
                </a:lnTo>
                <a:lnTo>
                  <a:pt x="629158" y="449580"/>
                </a:lnTo>
                <a:lnTo>
                  <a:pt x="627189" y="448310"/>
                </a:lnTo>
                <a:lnTo>
                  <a:pt x="630135" y="450850"/>
                </a:lnTo>
                <a:lnTo>
                  <a:pt x="631355" y="452120"/>
                </a:lnTo>
                <a:lnTo>
                  <a:pt x="633310" y="454660"/>
                </a:lnTo>
                <a:lnTo>
                  <a:pt x="632828" y="454660"/>
                </a:lnTo>
                <a:lnTo>
                  <a:pt x="631355" y="453390"/>
                </a:lnTo>
                <a:lnTo>
                  <a:pt x="630872" y="454660"/>
                </a:lnTo>
                <a:lnTo>
                  <a:pt x="629399" y="454660"/>
                </a:lnTo>
                <a:lnTo>
                  <a:pt x="628904" y="453390"/>
                </a:lnTo>
                <a:lnTo>
                  <a:pt x="630135" y="457200"/>
                </a:lnTo>
                <a:lnTo>
                  <a:pt x="629297" y="455930"/>
                </a:lnTo>
                <a:lnTo>
                  <a:pt x="626211" y="451218"/>
                </a:lnTo>
                <a:lnTo>
                  <a:pt x="626211" y="452120"/>
                </a:lnTo>
                <a:lnTo>
                  <a:pt x="626376" y="452920"/>
                </a:lnTo>
                <a:lnTo>
                  <a:pt x="626465" y="455930"/>
                </a:lnTo>
                <a:lnTo>
                  <a:pt x="624992" y="450850"/>
                </a:lnTo>
                <a:lnTo>
                  <a:pt x="625970" y="454660"/>
                </a:lnTo>
                <a:lnTo>
                  <a:pt x="625729" y="454660"/>
                </a:lnTo>
                <a:lnTo>
                  <a:pt x="624992" y="452120"/>
                </a:lnTo>
                <a:lnTo>
                  <a:pt x="626465" y="457555"/>
                </a:lnTo>
                <a:lnTo>
                  <a:pt x="626376" y="456768"/>
                </a:lnTo>
                <a:lnTo>
                  <a:pt x="626706" y="458470"/>
                </a:lnTo>
                <a:lnTo>
                  <a:pt x="626465" y="457555"/>
                </a:lnTo>
                <a:lnTo>
                  <a:pt x="626465" y="458470"/>
                </a:lnTo>
                <a:lnTo>
                  <a:pt x="625970" y="458470"/>
                </a:lnTo>
                <a:lnTo>
                  <a:pt x="625970" y="459740"/>
                </a:lnTo>
                <a:lnTo>
                  <a:pt x="625487" y="459740"/>
                </a:lnTo>
                <a:lnTo>
                  <a:pt x="625487" y="458470"/>
                </a:lnTo>
                <a:lnTo>
                  <a:pt x="624992" y="458470"/>
                </a:lnTo>
                <a:lnTo>
                  <a:pt x="624255" y="457200"/>
                </a:lnTo>
                <a:lnTo>
                  <a:pt x="624014" y="455930"/>
                </a:lnTo>
                <a:lnTo>
                  <a:pt x="624014" y="558800"/>
                </a:lnTo>
                <a:lnTo>
                  <a:pt x="623773" y="560070"/>
                </a:lnTo>
                <a:lnTo>
                  <a:pt x="623773" y="561340"/>
                </a:lnTo>
                <a:lnTo>
                  <a:pt x="623760" y="562610"/>
                </a:lnTo>
                <a:lnTo>
                  <a:pt x="622795" y="563880"/>
                </a:lnTo>
                <a:lnTo>
                  <a:pt x="623519" y="563880"/>
                </a:lnTo>
                <a:lnTo>
                  <a:pt x="620585" y="566420"/>
                </a:lnTo>
                <a:lnTo>
                  <a:pt x="611771" y="568960"/>
                </a:lnTo>
                <a:lnTo>
                  <a:pt x="606628" y="570230"/>
                </a:lnTo>
                <a:lnTo>
                  <a:pt x="601243" y="568960"/>
                </a:lnTo>
                <a:lnTo>
                  <a:pt x="598512" y="569696"/>
                </a:lnTo>
                <a:lnTo>
                  <a:pt x="599287" y="567690"/>
                </a:lnTo>
                <a:lnTo>
                  <a:pt x="599287" y="568960"/>
                </a:lnTo>
                <a:lnTo>
                  <a:pt x="601243" y="568960"/>
                </a:lnTo>
                <a:lnTo>
                  <a:pt x="604913" y="568960"/>
                </a:lnTo>
                <a:lnTo>
                  <a:pt x="606882" y="567690"/>
                </a:lnTo>
                <a:lnTo>
                  <a:pt x="609079" y="567690"/>
                </a:lnTo>
                <a:lnTo>
                  <a:pt x="611035" y="566420"/>
                </a:lnTo>
                <a:lnTo>
                  <a:pt x="613486" y="566420"/>
                </a:lnTo>
                <a:lnTo>
                  <a:pt x="613308" y="562610"/>
                </a:lnTo>
                <a:lnTo>
                  <a:pt x="613244" y="561340"/>
                </a:lnTo>
                <a:lnTo>
                  <a:pt x="615200" y="562610"/>
                </a:lnTo>
                <a:lnTo>
                  <a:pt x="615530" y="561340"/>
                </a:lnTo>
                <a:lnTo>
                  <a:pt x="616178" y="558800"/>
                </a:lnTo>
                <a:lnTo>
                  <a:pt x="617651" y="560070"/>
                </a:lnTo>
                <a:lnTo>
                  <a:pt x="618629" y="560070"/>
                </a:lnTo>
                <a:lnTo>
                  <a:pt x="618871" y="561340"/>
                </a:lnTo>
                <a:lnTo>
                  <a:pt x="619607" y="561340"/>
                </a:lnTo>
                <a:lnTo>
                  <a:pt x="619848" y="562610"/>
                </a:lnTo>
                <a:lnTo>
                  <a:pt x="620585" y="563880"/>
                </a:lnTo>
                <a:lnTo>
                  <a:pt x="620826" y="563880"/>
                </a:lnTo>
                <a:lnTo>
                  <a:pt x="621309" y="562610"/>
                </a:lnTo>
                <a:lnTo>
                  <a:pt x="621563" y="561340"/>
                </a:lnTo>
                <a:lnTo>
                  <a:pt x="623773" y="561340"/>
                </a:lnTo>
                <a:lnTo>
                  <a:pt x="623773" y="560070"/>
                </a:lnTo>
                <a:lnTo>
                  <a:pt x="623519" y="560070"/>
                </a:lnTo>
                <a:lnTo>
                  <a:pt x="623519" y="558800"/>
                </a:lnTo>
                <a:lnTo>
                  <a:pt x="624014" y="558800"/>
                </a:lnTo>
                <a:lnTo>
                  <a:pt x="624014" y="455930"/>
                </a:lnTo>
                <a:lnTo>
                  <a:pt x="623773" y="454660"/>
                </a:lnTo>
                <a:lnTo>
                  <a:pt x="623519" y="452120"/>
                </a:lnTo>
                <a:lnTo>
                  <a:pt x="623404" y="451485"/>
                </a:lnTo>
                <a:lnTo>
                  <a:pt x="623303" y="450583"/>
                </a:lnTo>
                <a:lnTo>
                  <a:pt x="623417" y="449389"/>
                </a:lnTo>
                <a:lnTo>
                  <a:pt x="622541" y="452120"/>
                </a:lnTo>
                <a:lnTo>
                  <a:pt x="621322" y="453390"/>
                </a:lnTo>
                <a:lnTo>
                  <a:pt x="620090" y="455930"/>
                </a:lnTo>
                <a:lnTo>
                  <a:pt x="618629" y="458470"/>
                </a:lnTo>
                <a:lnTo>
                  <a:pt x="619036" y="457200"/>
                </a:lnTo>
                <a:lnTo>
                  <a:pt x="619848" y="454660"/>
                </a:lnTo>
                <a:lnTo>
                  <a:pt x="621804" y="452120"/>
                </a:lnTo>
                <a:lnTo>
                  <a:pt x="622541" y="449580"/>
                </a:lnTo>
                <a:lnTo>
                  <a:pt x="621563" y="452120"/>
                </a:lnTo>
                <a:lnTo>
                  <a:pt x="619848" y="452120"/>
                </a:lnTo>
                <a:lnTo>
                  <a:pt x="618134" y="449580"/>
                </a:lnTo>
                <a:lnTo>
                  <a:pt x="616673" y="447040"/>
                </a:lnTo>
                <a:lnTo>
                  <a:pt x="614222" y="447040"/>
                </a:lnTo>
                <a:lnTo>
                  <a:pt x="615200" y="445770"/>
                </a:lnTo>
                <a:lnTo>
                  <a:pt x="615683" y="445770"/>
                </a:lnTo>
                <a:lnTo>
                  <a:pt x="617893" y="443230"/>
                </a:lnTo>
                <a:lnTo>
                  <a:pt x="613244" y="443230"/>
                </a:lnTo>
                <a:lnTo>
                  <a:pt x="611035" y="445770"/>
                </a:lnTo>
                <a:lnTo>
                  <a:pt x="610793" y="444500"/>
                </a:lnTo>
                <a:lnTo>
                  <a:pt x="612990" y="443230"/>
                </a:lnTo>
                <a:lnTo>
                  <a:pt x="613981" y="441960"/>
                </a:lnTo>
                <a:lnTo>
                  <a:pt x="614959" y="439420"/>
                </a:lnTo>
                <a:lnTo>
                  <a:pt x="608584" y="443230"/>
                </a:lnTo>
                <a:lnTo>
                  <a:pt x="609409" y="441960"/>
                </a:lnTo>
                <a:lnTo>
                  <a:pt x="611035" y="439420"/>
                </a:lnTo>
                <a:lnTo>
                  <a:pt x="610552" y="439420"/>
                </a:lnTo>
                <a:lnTo>
                  <a:pt x="610552" y="436880"/>
                </a:lnTo>
                <a:lnTo>
                  <a:pt x="607860" y="439420"/>
                </a:lnTo>
                <a:lnTo>
                  <a:pt x="608342" y="436880"/>
                </a:lnTo>
                <a:lnTo>
                  <a:pt x="604189" y="438150"/>
                </a:lnTo>
                <a:lnTo>
                  <a:pt x="605167" y="435610"/>
                </a:lnTo>
                <a:lnTo>
                  <a:pt x="601980" y="437451"/>
                </a:lnTo>
                <a:lnTo>
                  <a:pt x="601980" y="496570"/>
                </a:lnTo>
                <a:lnTo>
                  <a:pt x="600760" y="497840"/>
                </a:lnTo>
                <a:lnTo>
                  <a:pt x="598068" y="497840"/>
                </a:lnTo>
                <a:lnTo>
                  <a:pt x="597903" y="496189"/>
                </a:lnTo>
                <a:lnTo>
                  <a:pt x="597903" y="569874"/>
                </a:lnTo>
                <a:lnTo>
                  <a:pt x="596595" y="570230"/>
                </a:lnTo>
                <a:lnTo>
                  <a:pt x="595630" y="572744"/>
                </a:lnTo>
                <a:lnTo>
                  <a:pt x="596315" y="576580"/>
                </a:lnTo>
                <a:lnTo>
                  <a:pt x="596417" y="580390"/>
                </a:lnTo>
                <a:lnTo>
                  <a:pt x="593661" y="580390"/>
                </a:lnTo>
                <a:lnTo>
                  <a:pt x="592924" y="574040"/>
                </a:lnTo>
                <a:lnTo>
                  <a:pt x="591947" y="576580"/>
                </a:lnTo>
                <a:lnTo>
                  <a:pt x="590473" y="577850"/>
                </a:lnTo>
                <a:lnTo>
                  <a:pt x="588759" y="579120"/>
                </a:lnTo>
                <a:lnTo>
                  <a:pt x="587286" y="580390"/>
                </a:lnTo>
                <a:lnTo>
                  <a:pt x="583615" y="580390"/>
                </a:lnTo>
                <a:lnTo>
                  <a:pt x="580186" y="581660"/>
                </a:lnTo>
                <a:lnTo>
                  <a:pt x="576770" y="581660"/>
                </a:lnTo>
                <a:lnTo>
                  <a:pt x="574827" y="584403"/>
                </a:lnTo>
                <a:lnTo>
                  <a:pt x="575779" y="585470"/>
                </a:lnTo>
                <a:lnTo>
                  <a:pt x="574433" y="584962"/>
                </a:lnTo>
                <a:lnTo>
                  <a:pt x="574078" y="585470"/>
                </a:lnTo>
                <a:lnTo>
                  <a:pt x="574192" y="584873"/>
                </a:lnTo>
                <a:lnTo>
                  <a:pt x="572363" y="584200"/>
                </a:lnTo>
                <a:lnTo>
                  <a:pt x="572363" y="581660"/>
                </a:lnTo>
                <a:lnTo>
                  <a:pt x="574281" y="583793"/>
                </a:lnTo>
                <a:lnTo>
                  <a:pt x="574078" y="581660"/>
                </a:lnTo>
                <a:lnTo>
                  <a:pt x="574560" y="581660"/>
                </a:lnTo>
                <a:lnTo>
                  <a:pt x="572363" y="579120"/>
                </a:lnTo>
                <a:lnTo>
                  <a:pt x="569417" y="582930"/>
                </a:lnTo>
                <a:lnTo>
                  <a:pt x="569912" y="586740"/>
                </a:lnTo>
                <a:lnTo>
                  <a:pt x="568934" y="585470"/>
                </a:lnTo>
                <a:lnTo>
                  <a:pt x="569175" y="582930"/>
                </a:lnTo>
                <a:lnTo>
                  <a:pt x="568439" y="581660"/>
                </a:lnTo>
                <a:lnTo>
                  <a:pt x="566724" y="580390"/>
                </a:lnTo>
                <a:lnTo>
                  <a:pt x="565505" y="588010"/>
                </a:lnTo>
                <a:lnTo>
                  <a:pt x="565200" y="586740"/>
                </a:lnTo>
                <a:lnTo>
                  <a:pt x="564286" y="582930"/>
                </a:lnTo>
                <a:lnTo>
                  <a:pt x="564527" y="581660"/>
                </a:lnTo>
                <a:lnTo>
                  <a:pt x="563549" y="582930"/>
                </a:lnTo>
                <a:lnTo>
                  <a:pt x="560603" y="581660"/>
                </a:lnTo>
                <a:lnTo>
                  <a:pt x="561835" y="586740"/>
                </a:lnTo>
                <a:lnTo>
                  <a:pt x="559142" y="584200"/>
                </a:lnTo>
                <a:lnTo>
                  <a:pt x="557187" y="588010"/>
                </a:lnTo>
                <a:lnTo>
                  <a:pt x="554977" y="585470"/>
                </a:lnTo>
                <a:lnTo>
                  <a:pt x="554240" y="588010"/>
                </a:lnTo>
                <a:lnTo>
                  <a:pt x="551307" y="586740"/>
                </a:lnTo>
                <a:lnTo>
                  <a:pt x="550570" y="586740"/>
                </a:lnTo>
                <a:lnTo>
                  <a:pt x="550087" y="590550"/>
                </a:lnTo>
                <a:lnTo>
                  <a:pt x="550164" y="589280"/>
                </a:lnTo>
                <a:lnTo>
                  <a:pt x="550278" y="586663"/>
                </a:lnTo>
                <a:lnTo>
                  <a:pt x="548614" y="584200"/>
                </a:lnTo>
                <a:lnTo>
                  <a:pt x="547878" y="585470"/>
                </a:lnTo>
                <a:lnTo>
                  <a:pt x="547382" y="585470"/>
                </a:lnTo>
                <a:lnTo>
                  <a:pt x="548614" y="582930"/>
                </a:lnTo>
                <a:lnTo>
                  <a:pt x="547382" y="582930"/>
                </a:lnTo>
                <a:lnTo>
                  <a:pt x="545680" y="586740"/>
                </a:lnTo>
                <a:lnTo>
                  <a:pt x="545922" y="585470"/>
                </a:lnTo>
                <a:lnTo>
                  <a:pt x="546163" y="584200"/>
                </a:lnTo>
                <a:lnTo>
                  <a:pt x="544207" y="584200"/>
                </a:lnTo>
                <a:lnTo>
                  <a:pt x="541997" y="585470"/>
                </a:lnTo>
                <a:lnTo>
                  <a:pt x="540283" y="585470"/>
                </a:lnTo>
                <a:lnTo>
                  <a:pt x="542734" y="580390"/>
                </a:lnTo>
                <a:lnTo>
                  <a:pt x="535876" y="580390"/>
                </a:lnTo>
                <a:lnTo>
                  <a:pt x="532942" y="579120"/>
                </a:lnTo>
                <a:lnTo>
                  <a:pt x="530834" y="578205"/>
                </a:lnTo>
                <a:lnTo>
                  <a:pt x="534657" y="574040"/>
                </a:lnTo>
                <a:lnTo>
                  <a:pt x="531964" y="572770"/>
                </a:lnTo>
                <a:lnTo>
                  <a:pt x="530009" y="573608"/>
                </a:lnTo>
                <a:lnTo>
                  <a:pt x="530009" y="577850"/>
                </a:lnTo>
                <a:lnTo>
                  <a:pt x="525106" y="575310"/>
                </a:lnTo>
                <a:lnTo>
                  <a:pt x="527177" y="573163"/>
                </a:lnTo>
                <a:lnTo>
                  <a:pt x="526338" y="572770"/>
                </a:lnTo>
                <a:lnTo>
                  <a:pt x="521677" y="572770"/>
                </a:lnTo>
                <a:lnTo>
                  <a:pt x="520458" y="570230"/>
                </a:lnTo>
                <a:lnTo>
                  <a:pt x="520217" y="568960"/>
                </a:lnTo>
                <a:lnTo>
                  <a:pt x="523151" y="567690"/>
                </a:lnTo>
                <a:lnTo>
                  <a:pt x="521436" y="567690"/>
                </a:lnTo>
                <a:lnTo>
                  <a:pt x="518502" y="563880"/>
                </a:lnTo>
                <a:lnTo>
                  <a:pt x="516788" y="561340"/>
                </a:lnTo>
                <a:lnTo>
                  <a:pt x="515315" y="560070"/>
                </a:lnTo>
                <a:lnTo>
                  <a:pt x="514578" y="560070"/>
                </a:lnTo>
                <a:lnTo>
                  <a:pt x="513943" y="558952"/>
                </a:lnTo>
                <a:lnTo>
                  <a:pt x="513905" y="558482"/>
                </a:lnTo>
                <a:lnTo>
                  <a:pt x="514096" y="557530"/>
                </a:lnTo>
                <a:lnTo>
                  <a:pt x="511644" y="560070"/>
                </a:lnTo>
                <a:lnTo>
                  <a:pt x="512876" y="560070"/>
                </a:lnTo>
                <a:lnTo>
                  <a:pt x="510184" y="563880"/>
                </a:lnTo>
                <a:lnTo>
                  <a:pt x="503148" y="562610"/>
                </a:lnTo>
                <a:lnTo>
                  <a:pt x="504291" y="561340"/>
                </a:lnTo>
                <a:lnTo>
                  <a:pt x="505625" y="557530"/>
                </a:lnTo>
                <a:lnTo>
                  <a:pt x="508825" y="554990"/>
                </a:lnTo>
                <a:lnTo>
                  <a:pt x="510425" y="553720"/>
                </a:lnTo>
                <a:lnTo>
                  <a:pt x="507974" y="553720"/>
                </a:lnTo>
                <a:lnTo>
                  <a:pt x="506260" y="554990"/>
                </a:lnTo>
                <a:lnTo>
                  <a:pt x="506996" y="553720"/>
                </a:lnTo>
                <a:lnTo>
                  <a:pt x="509447" y="552450"/>
                </a:lnTo>
                <a:lnTo>
                  <a:pt x="506018" y="551180"/>
                </a:lnTo>
                <a:lnTo>
                  <a:pt x="504063" y="553720"/>
                </a:lnTo>
                <a:lnTo>
                  <a:pt x="503085" y="552996"/>
                </a:lnTo>
                <a:lnTo>
                  <a:pt x="503085" y="562610"/>
                </a:lnTo>
                <a:lnTo>
                  <a:pt x="500875" y="565150"/>
                </a:lnTo>
                <a:lnTo>
                  <a:pt x="503072" y="562610"/>
                </a:lnTo>
                <a:lnTo>
                  <a:pt x="503085" y="552996"/>
                </a:lnTo>
                <a:lnTo>
                  <a:pt x="502348" y="552450"/>
                </a:lnTo>
                <a:lnTo>
                  <a:pt x="503567" y="551180"/>
                </a:lnTo>
                <a:lnTo>
                  <a:pt x="504545" y="551180"/>
                </a:lnTo>
                <a:lnTo>
                  <a:pt x="506018" y="549910"/>
                </a:lnTo>
                <a:lnTo>
                  <a:pt x="502831" y="551180"/>
                </a:lnTo>
                <a:lnTo>
                  <a:pt x="499402" y="551180"/>
                </a:lnTo>
                <a:lnTo>
                  <a:pt x="499160" y="549910"/>
                </a:lnTo>
                <a:lnTo>
                  <a:pt x="498919" y="548640"/>
                </a:lnTo>
                <a:lnTo>
                  <a:pt x="499656" y="548640"/>
                </a:lnTo>
                <a:lnTo>
                  <a:pt x="500380" y="547370"/>
                </a:lnTo>
                <a:lnTo>
                  <a:pt x="500875" y="547370"/>
                </a:lnTo>
                <a:lnTo>
                  <a:pt x="499402" y="546100"/>
                </a:lnTo>
                <a:lnTo>
                  <a:pt x="494512" y="546100"/>
                </a:lnTo>
                <a:lnTo>
                  <a:pt x="492061" y="544830"/>
                </a:lnTo>
                <a:lnTo>
                  <a:pt x="489864" y="543560"/>
                </a:lnTo>
                <a:lnTo>
                  <a:pt x="489864" y="541020"/>
                </a:lnTo>
                <a:lnTo>
                  <a:pt x="496227" y="538480"/>
                </a:lnTo>
                <a:lnTo>
                  <a:pt x="490842" y="538480"/>
                </a:lnTo>
                <a:lnTo>
                  <a:pt x="492467" y="537210"/>
                </a:lnTo>
                <a:lnTo>
                  <a:pt x="494106" y="535940"/>
                </a:lnTo>
                <a:lnTo>
                  <a:pt x="495731" y="534670"/>
                </a:lnTo>
                <a:lnTo>
                  <a:pt x="492798" y="533400"/>
                </a:lnTo>
                <a:lnTo>
                  <a:pt x="490842" y="535940"/>
                </a:lnTo>
                <a:lnTo>
                  <a:pt x="489610" y="534670"/>
                </a:lnTo>
                <a:lnTo>
                  <a:pt x="484962" y="534670"/>
                </a:lnTo>
                <a:lnTo>
                  <a:pt x="485330" y="533400"/>
                </a:lnTo>
                <a:lnTo>
                  <a:pt x="485698" y="532130"/>
                </a:lnTo>
                <a:lnTo>
                  <a:pt x="488632" y="532130"/>
                </a:lnTo>
                <a:lnTo>
                  <a:pt x="485457" y="529590"/>
                </a:lnTo>
                <a:lnTo>
                  <a:pt x="484720" y="533400"/>
                </a:lnTo>
                <a:lnTo>
                  <a:pt x="480796" y="532130"/>
                </a:lnTo>
                <a:lnTo>
                  <a:pt x="478358" y="537210"/>
                </a:lnTo>
                <a:lnTo>
                  <a:pt x="478358" y="533400"/>
                </a:lnTo>
                <a:lnTo>
                  <a:pt x="479082" y="533400"/>
                </a:lnTo>
                <a:lnTo>
                  <a:pt x="477126" y="532130"/>
                </a:lnTo>
                <a:lnTo>
                  <a:pt x="479577" y="528320"/>
                </a:lnTo>
                <a:lnTo>
                  <a:pt x="475170" y="528320"/>
                </a:lnTo>
                <a:lnTo>
                  <a:pt x="475665" y="527050"/>
                </a:lnTo>
                <a:lnTo>
                  <a:pt x="477126" y="525780"/>
                </a:lnTo>
                <a:lnTo>
                  <a:pt x="480733" y="523697"/>
                </a:lnTo>
                <a:lnTo>
                  <a:pt x="477621" y="524510"/>
                </a:lnTo>
                <a:lnTo>
                  <a:pt x="478231" y="521970"/>
                </a:lnTo>
                <a:lnTo>
                  <a:pt x="478840" y="519430"/>
                </a:lnTo>
                <a:lnTo>
                  <a:pt x="473456" y="520700"/>
                </a:lnTo>
                <a:lnTo>
                  <a:pt x="474675" y="519430"/>
                </a:lnTo>
                <a:lnTo>
                  <a:pt x="478104" y="518160"/>
                </a:lnTo>
                <a:lnTo>
                  <a:pt x="474192" y="519430"/>
                </a:lnTo>
                <a:lnTo>
                  <a:pt x="474929" y="518160"/>
                </a:lnTo>
                <a:lnTo>
                  <a:pt x="475411" y="516890"/>
                </a:lnTo>
                <a:lnTo>
                  <a:pt x="477621" y="515620"/>
                </a:lnTo>
                <a:lnTo>
                  <a:pt x="476885" y="513080"/>
                </a:lnTo>
                <a:lnTo>
                  <a:pt x="471500" y="520700"/>
                </a:lnTo>
                <a:lnTo>
                  <a:pt x="472236" y="516890"/>
                </a:lnTo>
                <a:lnTo>
                  <a:pt x="472478" y="515620"/>
                </a:lnTo>
                <a:lnTo>
                  <a:pt x="474192" y="515620"/>
                </a:lnTo>
                <a:lnTo>
                  <a:pt x="473951" y="511810"/>
                </a:lnTo>
                <a:lnTo>
                  <a:pt x="468566" y="510540"/>
                </a:lnTo>
                <a:lnTo>
                  <a:pt x="468718" y="509270"/>
                </a:lnTo>
                <a:lnTo>
                  <a:pt x="469049" y="506730"/>
                </a:lnTo>
                <a:lnTo>
                  <a:pt x="473951" y="502920"/>
                </a:lnTo>
                <a:lnTo>
                  <a:pt x="471741" y="508000"/>
                </a:lnTo>
                <a:lnTo>
                  <a:pt x="475665" y="505460"/>
                </a:lnTo>
                <a:lnTo>
                  <a:pt x="474192" y="502920"/>
                </a:lnTo>
                <a:lnTo>
                  <a:pt x="471500" y="501650"/>
                </a:lnTo>
                <a:lnTo>
                  <a:pt x="466598" y="497840"/>
                </a:lnTo>
                <a:lnTo>
                  <a:pt x="464642" y="496570"/>
                </a:lnTo>
                <a:lnTo>
                  <a:pt x="464400" y="494030"/>
                </a:lnTo>
                <a:lnTo>
                  <a:pt x="464159" y="495300"/>
                </a:lnTo>
                <a:lnTo>
                  <a:pt x="461060" y="495300"/>
                </a:lnTo>
                <a:lnTo>
                  <a:pt x="461772" y="492760"/>
                </a:lnTo>
                <a:lnTo>
                  <a:pt x="463118" y="490220"/>
                </a:lnTo>
                <a:lnTo>
                  <a:pt x="461949" y="488950"/>
                </a:lnTo>
                <a:lnTo>
                  <a:pt x="462686" y="488950"/>
                </a:lnTo>
                <a:lnTo>
                  <a:pt x="465620" y="487997"/>
                </a:lnTo>
                <a:lnTo>
                  <a:pt x="465620" y="485140"/>
                </a:lnTo>
                <a:lnTo>
                  <a:pt x="463423" y="483870"/>
                </a:lnTo>
                <a:lnTo>
                  <a:pt x="461213" y="482600"/>
                </a:lnTo>
                <a:lnTo>
                  <a:pt x="457060" y="478790"/>
                </a:lnTo>
                <a:lnTo>
                  <a:pt x="459257" y="478790"/>
                </a:lnTo>
                <a:lnTo>
                  <a:pt x="460476" y="476250"/>
                </a:lnTo>
                <a:lnTo>
                  <a:pt x="458609" y="473824"/>
                </a:lnTo>
                <a:lnTo>
                  <a:pt x="458647" y="472440"/>
                </a:lnTo>
                <a:lnTo>
                  <a:pt x="458774" y="471170"/>
                </a:lnTo>
                <a:lnTo>
                  <a:pt x="456565" y="471170"/>
                </a:lnTo>
                <a:lnTo>
                  <a:pt x="456565" y="469900"/>
                </a:lnTo>
                <a:lnTo>
                  <a:pt x="453631" y="472440"/>
                </a:lnTo>
                <a:lnTo>
                  <a:pt x="455485" y="469900"/>
                </a:lnTo>
                <a:lnTo>
                  <a:pt x="458279" y="466090"/>
                </a:lnTo>
                <a:lnTo>
                  <a:pt x="456565" y="464820"/>
                </a:lnTo>
                <a:lnTo>
                  <a:pt x="454850" y="463550"/>
                </a:lnTo>
                <a:lnTo>
                  <a:pt x="453136" y="462280"/>
                </a:lnTo>
                <a:lnTo>
                  <a:pt x="451637" y="460857"/>
                </a:lnTo>
                <a:lnTo>
                  <a:pt x="455345" y="458470"/>
                </a:lnTo>
                <a:lnTo>
                  <a:pt x="456323" y="463550"/>
                </a:lnTo>
                <a:lnTo>
                  <a:pt x="459257" y="462280"/>
                </a:lnTo>
                <a:lnTo>
                  <a:pt x="459752" y="459740"/>
                </a:lnTo>
                <a:lnTo>
                  <a:pt x="462686" y="459740"/>
                </a:lnTo>
                <a:lnTo>
                  <a:pt x="464718" y="461010"/>
                </a:lnTo>
                <a:lnTo>
                  <a:pt x="462407" y="464820"/>
                </a:lnTo>
                <a:lnTo>
                  <a:pt x="460235" y="468630"/>
                </a:lnTo>
                <a:lnTo>
                  <a:pt x="462686" y="469900"/>
                </a:lnTo>
                <a:lnTo>
                  <a:pt x="466356" y="468630"/>
                </a:lnTo>
                <a:lnTo>
                  <a:pt x="471982" y="464820"/>
                </a:lnTo>
                <a:lnTo>
                  <a:pt x="470763" y="469900"/>
                </a:lnTo>
                <a:lnTo>
                  <a:pt x="465162" y="472427"/>
                </a:lnTo>
                <a:lnTo>
                  <a:pt x="465201" y="472554"/>
                </a:lnTo>
                <a:lnTo>
                  <a:pt x="467093" y="476250"/>
                </a:lnTo>
                <a:lnTo>
                  <a:pt x="473456" y="468630"/>
                </a:lnTo>
                <a:lnTo>
                  <a:pt x="472948" y="472998"/>
                </a:lnTo>
                <a:lnTo>
                  <a:pt x="472973" y="473710"/>
                </a:lnTo>
                <a:lnTo>
                  <a:pt x="474192" y="474980"/>
                </a:lnTo>
                <a:lnTo>
                  <a:pt x="470027" y="478790"/>
                </a:lnTo>
                <a:lnTo>
                  <a:pt x="473214" y="482600"/>
                </a:lnTo>
                <a:lnTo>
                  <a:pt x="479336" y="483870"/>
                </a:lnTo>
                <a:lnTo>
                  <a:pt x="483006" y="486410"/>
                </a:lnTo>
                <a:lnTo>
                  <a:pt x="481533" y="486410"/>
                </a:lnTo>
                <a:lnTo>
                  <a:pt x="479818" y="487680"/>
                </a:lnTo>
                <a:lnTo>
                  <a:pt x="479082" y="488950"/>
                </a:lnTo>
                <a:lnTo>
                  <a:pt x="484962" y="492760"/>
                </a:lnTo>
                <a:lnTo>
                  <a:pt x="486676" y="500380"/>
                </a:lnTo>
                <a:lnTo>
                  <a:pt x="488391" y="506730"/>
                </a:lnTo>
                <a:lnTo>
                  <a:pt x="493280" y="505460"/>
                </a:lnTo>
                <a:lnTo>
                  <a:pt x="493534" y="505460"/>
                </a:lnTo>
                <a:lnTo>
                  <a:pt x="496963" y="505460"/>
                </a:lnTo>
                <a:lnTo>
                  <a:pt x="494995" y="508000"/>
                </a:lnTo>
                <a:lnTo>
                  <a:pt x="498919" y="508000"/>
                </a:lnTo>
                <a:lnTo>
                  <a:pt x="507238" y="510540"/>
                </a:lnTo>
                <a:lnTo>
                  <a:pt x="506996" y="516890"/>
                </a:lnTo>
                <a:lnTo>
                  <a:pt x="505523" y="518160"/>
                </a:lnTo>
                <a:lnTo>
                  <a:pt x="506755" y="520700"/>
                </a:lnTo>
                <a:lnTo>
                  <a:pt x="514832" y="513080"/>
                </a:lnTo>
                <a:lnTo>
                  <a:pt x="514096" y="518160"/>
                </a:lnTo>
                <a:lnTo>
                  <a:pt x="513118" y="518160"/>
                </a:lnTo>
                <a:lnTo>
                  <a:pt x="515073" y="521970"/>
                </a:lnTo>
                <a:lnTo>
                  <a:pt x="526338" y="535940"/>
                </a:lnTo>
                <a:lnTo>
                  <a:pt x="528777" y="533400"/>
                </a:lnTo>
                <a:lnTo>
                  <a:pt x="529767" y="534670"/>
                </a:lnTo>
                <a:lnTo>
                  <a:pt x="532206" y="537210"/>
                </a:lnTo>
                <a:lnTo>
                  <a:pt x="533679" y="538480"/>
                </a:lnTo>
                <a:lnTo>
                  <a:pt x="536371" y="534670"/>
                </a:lnTo>
                <a:lnTo>
                  <a:pt x="536867" y="538480"/>
                </a:lnTo>
                <a:lnTo>
                  <a:pt x="536613" y="539750"/>
                </a:lnTo>
                <a:lnTo>
                  <a:pt x="536613" y="543560"/>
                </a:lnTo>
                <a:lnTo>
                  <a:pt x="537108" y="544830"/>
                </a:lnTo>
                <a:lnTo>
                  <a:pt x="539064" y="547370"/>
                </a:lnTo>
                <a:lnTo>
                  <a:pt x="540283" y="548640"/>
                </a:lnTo>
                <a:lnTo>
                  <a:pt x="544207" y="543560"/>
                </a:lnTo>
                <a:lnTo>
                  <a:pt x="546404" y="544830"/>
                </a:lnTo>
                <a:lnTo>
                  <a:pt x="544207" y="548640"/>
                </a:lnTo>
                <a:lnTo>
                  <a:pt x="545922" y="547370"/>
                </a:lnTo>
                <a:lnTo>
                  <a:pt x="547382" y="546100"/>
                </a:lnTo>
                <a:lnTo>
                  <a:pt x="549097" y="546100"/>
                </a:lnTo>
                <a:lnTo>
                  <a:pt x="547636" y="551180"/>
                </a:lnTo>
                <a:lnTo>
                  <a:pt x="549351" y="551180"/>
                </a:lnTo>
                <a:lnTo>
                  <a:pt x="549351" y="548640"/>
                </a:lnTo>
                <a:lnTo>
                  <a:pt x="550087" y="547370"/>
                </a:lnTo>
                <a:lnTo>
                  <a:pt x="553504" y="546100"/>
                </a:lnTo>
                <a:lnTo>
                  <a:pt x="555218" y="553720"/>
                </a:lnTo>
                <a:lnTo>
                  <a:pt x="554240" y="556260"/>
                </a:lnTo>
                <a:lnTo>
                  <a:pt x="556933" y="554990"/>
                </a:lnTo>
                <a:lnTo>
                  <a:pt x="562571" y="554990"/>
                </a:lnTo>
                <a:lnTo>
                  <a:pt x="562305" y="555447"/>
                </a:lnTo>
                <a:lnTo>
                  <a:pt x="563549" y="554990"/>
                </a:lnTo>
                <a:lnTo>
                  <a:pt x="558406" y="562610"/>
                </a:lnTo>
                <a:lnTo>
                  <a:pt x="562813" y="560070"/>
                </a:lnTo>
                <a:lnTo>
                  <a:pt x="562813" y="558800"/>
                </a:lnTo>
                <a:lnTo>
                  <a:pt x="564032" y="556260"/>
                </a:lnTo>
                <a:lnTo>
                  <a:pt x="564527" y="556260"/>
                </a:lnTo>
                <a:lnTo>
                  <a:pt x="565264" y="558800"/>
                </a:lnTo>
                <a:lnTo>
                  <a:pt x="569175" y="561340"/>
                </a:lnTo>
                <a:lnTo>
                  <a:pt x="572363" y="560070"/>
                </a:lnTo>
                <a:lnTo>
                  <a:pt x="570890" y="563880"/>
                </a:lnTo>
                <a:lnTo>
                  <a:pt x="573582" y="565150"/>
                </a:lnTo>
                <a:lnTo>
                  <a:pt x="589000" y="565150"/>
                </a:lnTo>
                <a:lnTo>
                  <a:pt x="587044" y="563880"/>
                </a:lnTo>
                <a:lnTo>
                  <a:pt x="587781" y="560070"/>
                </a:lnTo>
                <a:lnTo>
                  <a:pt x="588276" y="557530"/>
                </a:lnTo>
                <a:lnTo>
                  <a:pt x="589991" y="557530"/>
                </a:lnTo>
                <a:lnTo>
                  <a:pt x="589991" y="559257"/>
                </a:lnTo>
                <a:lnTo>
                  <a:pt x="591210" y="557530"/>
                </a:lnTo>
                <a:lnTo>
                  <a:pt x="593407" y="557530"/>
                </a:lnTo>
                <a:lnTo>
                  <a:pt x="592188" y="562610"/>
                </a:lnTo>
                <a:lnTo>
                  <a:pt x="590473" y="565150"/>
                </a:lnTo>
                <a:lnTo>
                  <a:pt x="593394" y="562610"/>
                </a:lnTo>
                <a:lnTo>
                  <a:pt x="593407" y="565150"/>
                </a:lnTo>
                <a:lnTo>
                  <a:pt x="592683" y="565150"/>
                </a:lnTo>
                <a:lnTo>
                  <a:pt x="592429" y="567690"/>
                </a:lnTo>
                <a:lnTo>
                  <a:pt x="593166" y="566420"/>
                </a:lnTo>
                <a:lnTo>
                  <a:pt x="596836" y="568960"/>
                </a:lnTo>
                <a:lnTo>
                  <a:pt x="597903" y="569874"/>
                </a:lnTo>
                <a:lnTo>
                  <a:pt x="597903" y="496189"/>
                </a:lnTo>
                <a:lnTo>
                  <a:pt x="597814" y="495300"/>
                </a:lnTo>
                <a:lnTo>
                  <a:pt x="601980" y="496570"/>
                </a:lnTo>
                <a:lnTo>
                  <a:pt x="601980" y="437451"/>
                </a:lnTo>
                <a:lnTo>
                  <a:pt x="600760" y="438150"/>
                </a:lnTo>
                <a:lnTo>
                  <a:pt x="601637" y="436880"/>
                </a:lnTo>
                <a:lnTo>
                  <a:pt x="605167" y="431800"/>
                </a:lnTo>
                <a:lnTo>
                  <a:pt x="603567" y="430530"/>
                </a:lnTo>
                <a:lnTo>
                  <a:pt x="601980" y="429260"/>
                </a:lnTo>
                <a:lnTo>
                  <a:pt x="598551" y="430530"/>
                </a:lnTo>
                <a:lnTo>
                  <a:pt x="600506" y="429260"/>
                </a:lnTo>
                <a:lnTo>
                  <a:pt x="599782" y="427990"/>
                </a:lnTo>
                <a:lnTo>
                  <a:pt x="602475" y="426720"/>
                </a:lnTo>
                <a:lnTo>
                  <a:pt x="601738" y="425450"/>
                </a:lnTo>
                <a:lnTo>
                  <a:pt x="599782" y="425450"/>
                </a:lnTo>
                <a:lnTo>
                  <a:pt x="596836" y="427990"/>
                </a:lnTo>
                <a:lnTo>
                  <a:pt x="597814" y="426720"/>
                </a:lnTo>
                <a:lnTo>
                  <a:pt x="599782" y="424180"/>
                </a:lnTo>
                <a:lnTo>
                  <a:pt x="596353" y="424180"/>
                </a:lnTo>
                <a:lnTo>
                  <a:pt x="596353" y="508000"/>
                </a:lnTo>
                <a:lnTo>
                  <a:pt x="592924" y="508000"/>
                </a:lnTo>
                <a:lnTo>
                  <a:pt x="593166" y="505460"/>
                </a:lnTo>
                <a:lnTo>
                  <a:pt x="596353" y="508000"/>
                </a:lnTo>
                <a:lnTo>
                  <a:pt x="596353" y="424180"/>
                </a:lnTo>
                <a:lnTo>
                  <a:pt x="592429" y="424180"/>
                </a:lnTo>
                <a:lnTo>
                  <a:pt x="596595" y="420370"/>
                </a:lnTo>
                <a:lnTo>
                  <a:pt x="591210" y="419100"/>
                </a:lnTo>
                <a:lnTo>
                  <a:pt x="586803" y="417830"/>
                </a:lnTo>
                <a:lnTo>
                  <a:pt x="586587" y="417652"/>
                </a:lnTo>
                <a:lnTo>
                  <a:pt x="592683" y="414020"/>
                </a:lnTo>
                <a:lnTo>
                  <a:pt x="589140" y="412940"/>
                </a:lnTo>
                <a:lnTo>
                  <a:pt x="586473" y="417550"/>
                </a:lnTo>
                <a:lnTo>
                  <a:pt x="583615" y="415290"/>
                </a:lnTo>
                <a:lnTo>
                  <a:pt x="587540" y="412940"/>
                </a:lnTo>
                <a:lnTo>
                  <a:pt x="582155" y="414020"/>
                </a:lnTo>
                <a:lnTo>
                  <a:pt x="581990" y="412750"/>
                </a:lnTo>
                <a:lnTo>
                  <a:pt x="581660" y="410210"/>
                </a:lnTo>
                <a:lnTo>
                  <a:pt x="582155" y="408940"/>
                </a:lnTo>
                <a:lnTo>
                  <a:pt x="585825" y="408940"/>
                </a:lnTo>
                <a:lnTo>
                  <a:pt x="581418" y="406400"/>
                </a:lnTo>
                <a:lnTo>
                  <a:pt x="582561" y="403860"/>
                </a:lnTo>
                <a:lnTo>
                  <a:pt x="583133" y="402590"/>
                </a:lnTo>
                <a:lnTo>
                  <a:pt x="578408" y="401358"/>
                </a:lnTo>
                <a:lnTo>
                  <a:pt x="574802" y="403860"/>
                </a:lnTo>
                <a:lnTo>
                  <a:pt x="569544" y="402805"/>
                </a:lnTo>
                <a:lnTo>
                  <a:pt x="570242" y="402590"/>
                </a:lnTo>
                <a:lnTo>
                  <a:pt x="571322" y="400050"/>
                </a:lnTo>
                <a:lnTo>
                  <a:pt x="572846" y="398780"/>
                </a:lnTo>
                <a:lnTo>
                  <a:pt x="575538" y="397510"/>
                </a:lnTo>
                <a:lnTo>
                  <a:pt x="578231" y="396240"/>
                </a:lnTo>
                <a:lnTo>
                  <a:pt x="575779" y="396240"/>
                </a:lnTo>
                <a:lnTo>
                  <a:pt x="574929" y="396875"/>
                </a:lnTo>
                <a:lnTo>
                  <a:pt x="575538" y="396240"/>
                </a:lnTo>
                <a:lnTo>
                  <a:pt x="577989" y="394970"/>
                </a:lnTo>
                <a:lnTo>
                  <a:pt x="575538" y="393700"/>
                </a:lnTo>
                <a:lnTo>
                  <a:pt x="572604" y="396240"/>
                </a:lnTo>
                <a:lnTo>
                  <a:pt x="552780" y="396125"/>
                </a:lnTo>
                <a:lnTo>
                  <a:pt x="552780" y="414020"/>
                </a:lnTo>
                <a:lnTo>
                  <a:pt x="550087" y="414020"/>
                </a:lnTo>
                <a:lnTo>
                  <a:pt x="550087" y="529590"/>
                </a:lnTo>
                <a:lnTo>
                  <a:pt x="546404" y="529590"/>
                </a:lnTo>
                <a:lnTo>
                  <a:pt x="546658" y="527050"/>
                </a:lnTo>
                <a:lnTo>
                  <a:pt x="550087" y="529590"/>
                </a:lnTo>
                <a:lnTo>
                  <a:pt x="550087" y="414020"/>
                </a:lnTo>
                <a:lnTo>
                  <a:pt x="549833" y="414020"/>
                </a:lnTo>
                <a:lnTo>
                  <a:pt x="550329" y="412750"/>
                </a:lnTo>
                <a:lnTo>
                  <a:pt x="552526" y="412750"/>
                </a:lnTo>
                <a:lnTo>
                  <a:pt x="552780" y="414020"/>
                </a:lnTo>
                <a:lnTo>
                  <a:pt x="552780" y="396125"/>
                </a:lnTo>
                <a:lnTo>
                  <a:pt x="543966" y="396125"/>
                </a:lnTo>
                <a:lnTo>
                  <a:pt x="543966" y="417830"/>
                </a:lnTo>
                <a:lnTo>
                  <a:pt x="540537" y="416560"/>
                </a:lnTo>
                <a:lnTo>
                  <a:pt x="540537" y="415290"/>
                </a:lnTo>
                <a:lnTo>
                  <a:pt x="540537" y="414020"/>
                </a:lnTo>
                <a:lnTo>
                  <a:pt x="543966" y="417830"/>
                </a:lnTo>
                <a:lnTo>
                  <a:pt x="543966" y="396125"/>
                </a:lnTo>
                <a:lnTo>
                  <a:pt x="518744" y="396125"/>
                </a:lnTo>
                <a:lnTo>
                  <a:pt x="518744" y="412750"/>
                </a:lnTo>
                <a:lnTo>
                  <a:pt x="517283" y="415290"/>
                </a:lnTo>
                <a:lnTo>
                  <a:pt x="513600" y="415290"/>
                </a:lnTo>
                <a:lnTo>
                  <a:pt x="513118" y="411480"/>
                </a:lnTo>
                <a:lnTo>
                  <a:pt x="514578" y="410210"/>
                </a:lnTo>
                <a:lnTo>
                  <a:pt x="516293" y="410210"/>
                </a:lnTo>
                <a:lnTo>
                  <a:pt x="518744" y="412750"/>
                </a:lnTo>
                <a:lnTo>
                  <a:pt x="518744" y="396125"/>
                </a:lnTo>
                <a:lnTo>
                  <a:pt x="489127" y="396125"/>
                </a:lnTo>
                <a:lnTo>
                  <a:pt x="489127" y="487680"/>
                </a:lnTo>
                <a:lnTo>
                  <a:pt x="488632" y="490220"/>
                </a:lnTo>
                <a:lnTo>
                  <a:pt x="488391" y="488950"/>
                </a:lnTo>
                <a:lnTo>
                  <a:pt x="487172" y="487680"/>
                </a:lnTo>
                <a:lnTo>
                  <a:pt x="488391" y="486410"/>
                </a:lnTo>
                <a:lnTo>
                  <a:pt x="488873" y="486410"/>
                </a:lnTo>
                <a:lnTo>
                  <a:pt x="489127" y="487680"/>
                </a:lnTo>
                <a:lnTo>
                  <a:pt x="489127" y="396125"/>
                </a:lnTo>
                <a:lnTo>
                  <a:pt x="465874" y="396125"/>
                </a:lnTo>
                <a:lnTo>
                  <a:pt x="465874" y="444500"/>
                </a:lnTo>
                <a:lnTo>
                  <a:pt x="462927" y="447040"/>
                </a:lnTo>
                <a:lnTo>
                  <a:pt x="461213" y="447040"/>
                </a:lnTo>
                <a:lnTo>
                  <a:pt x="459994" y="448310"/>
                </a:lnTo>
                <a:lnTo>
                  <a:pt x="462191" y="448310"/>
                </a:lnTo>
                <a:lnTo>
                  <a:pt x="459587" y="450850"/>
                </a:lnTo>
                <a:lnTo>
                  <a:pt x="460476" y="450850"/>
                </a:lnTo>
                <a:lnTo>
                  <a:pt x="464642" y="450850"/>
                </a:lnTo>
                <a:lnTo>
                  <a:pt x="464515" y="453504"/>
                </a:lnTo>
                <a:lnTo>
                  <a:pt x="460476" y="457200"/>
                </a:lnTo>
                <a:lnTo>
                  <a:pt x="460476" y="455930"/>
                </a:lnTo>
                <a:lnTo>
                  <a:pt x="460476" y="450850"/>
                </a:lnTo>
                <a:lnTo>
                  <a:pt x="458038" y="455930"/>
                </a:lnTo>
                <a:lnTo>
                  <a:pt x="458038" y="452120"/>
                </a:lnTo>
                <a:lnTo>
                  <a:pt x="454367" y="455930"/>
                </a:lnTo>
                <a:lnTo>
                  <a:pt x="455091" y="454660"/>
                </a:lnTo>
                <a:lnTo>
                  <a:pt x="454609" y="454660"/>
                </a:lnTo>
                <a:lnTo>
                  <a:pt x="454113" y="453390"/>
                </a:lnTo>
                <a:lnTo>
                  <a:pt x="453631" y="453390"/>
                </a:lnTo>
                <a:lnTo>
                  <a:pt x="453136" y="452120"/>
                </a:lnTo>
                <a:lnTo>
                  <a:pt x="453136" y="453390"/>
                </a:lnTo>
                <a:lnTo>
                  <a:pt x="452653" y="454660"/>
                </a:lnTo>
                <a:lnTo>
                  <a:pt x="451916" y="454660"/>
                </a:lnTo>
                <a:lnTo>
                  <a:pt x="450443" y="457200"/>
                </a:lnTo>
                <a:lnTo>
                  <a:pt x="451307" y="460552"/>
                </a:lnTo>
                <a:lnTo>
                  <a:pt x="450443" y="459740"/>
                </a:lnTo>
                <a:lnTo>
                  <a:pt x="448729" y="458266"/>
                </a:lnTo>
                <a:lnTo>
                  <a:pt x="448729" y="462280"/>
                </a:lnTo>
                <a:lnTo>
                  <a:pt x="446278" y="462280"/>
                </a:lnTo>
                <a:lnTo>
                  <a:pt x="445058" y="463550"/>
                </a:lnTo>
                <a:lnTo>
                  <a:pt x="444817" y="462280"/>
                </a:lnTo>
                <a:lnTo>
                  <a:pt x="444576" y="461010"/>
                </a:lnTo>
                <a:lnTo>
                  <a:pt x="447509" y="461010"/>
                </a:lnTo>
                <a:lnTo>
                  <a:pt x="448729" y="462280"/>
                </a:lnTo>
                <a:lnTo>
                  <a:pt x="448729" y="458266"/>
                </a:lnTo>
                <a:lnTo>
                  <a:pt x="447509" y="457200"/>
                </a:lnTo>
                <a:lnTo>
                  <a:pt x="451675" y="453390"/>
                </a:lnTo>
                <a:lnTo>
                  <a:pt x="453136" y="453390"/>
                </a:lnTo>
                <a:lnTo>
                  <a:pt x="453136" y="452120"/>
                </a:lnTo>
                <a:lnTo>
                  <a:pt x="454240" y="450850"/>
                </a:lnTo>
                <a:lnTo>
                  <a:pt x="452158" y="450850"/>
                </a:lnTo>
                <a:lnTo>
                  <a:pt x="451421" y="449580"/>
                </a:lnTo>
                <a:lnTo>
                  <a:pt x="448856" y="451485"/>
                </a:lnTo>
                <a:lnTo>
                  <a:pt x="447014" y="453390"/>
                </a:lnTo>
                <a:lnTo>
                  <a:pt x="444322" y="452120"/>
                </a:lnTo>
                <a:lnTo>
                  <a:pt x="442366" y="452120"/>
                </a:lnTo>
                <a:lnTo>
                  <a:pt x="442125" y="450850"/>
                </a:lnTo>
                <a:lnTo>
                  <a:pt x="445058" y="452120"/>
                </a:lnTo>
                <a:lnTo>
                  <a:pt x="447751" y="448310"/>
                </a:lnTo>
                <a:lnTo>
                  <a:pt x="446036" y="448310"/>
                </a:lnTo>
                <a:lnTo>
                  <a:pt x="447319" y="447040"/>
                </a:lnTo>
                <a:lnTo>
                  <a:pt x="442074" y="447040"/>
                </a:lnTo>
                <a:lnTo>
                  <a:pt x="442125" y="445770"/>
                </a:lnTo>
                <a:lnTo>
                  <a:pt x="444080" y="445770"/>
                </a:lnTo>
                <a:lnTo>
                  <a:pt x="442861" y="444500"/>
                </a:lnTo>
                <a:lnTo>
                  <a:pt x="440410" y="443230"/>
                </a:lnTo>
                <a:lnTo>
                  <a:pt x="440169" y="441960"/>
                </a:lnTo>
                <a:lnTo>
                  <a:pt x="442861" y="443230"/>
                </a:lnTo>
                <a:lnTo>
                  <a:pt x="447268" y="441960"/>
                </a:lnTo>
                <a:lnTo>
                  <a:pt x="447751" y="443230"/>
                </a:lnTo>
                <a:lnTo>
                  <a:pt x="447001" y="444195"/>
                </a:lnTo>
                <a:lnTo>
                  <a:pt x="450938" y="443230"/>
                </a:lnTo>
                <a:lnTo>
                  <a:pt x="449707" y="449580"/>
                </a:lnTo>
                <a:lnTo>
                  <a:pt x="456069" y="448310"/>
                </a:lnTo>
                <a:lnTo>
                  <a:pt x="455917" y="449097"/>
                </a:lnTo>
                <a:lnTo>
                  <a:pt x="457301" y="448310"/>
                </a:lnTo>
                <a:lnTo>
                  <a:pt x="461467" y="444500"/>
                </a:lnTo>
                <a:lnTo>
                  <a:pt x="462191" y="445770"/>
                </a:lnTo>
                <a:lnTo>
                  <a:pt x="465874" y="444500"/>
                </a:lnTo>
                <a:lnTo>
                  <a:pt x="465874" y="396125"/>
                </a:lnTo>
                <a:lnTo>
                  <a:pt x="463905" y="396125"/>
                </a:lnTo>
                <a:lnTo>
                  <a:pt x="463905" y="406400"/>
                </a:lnTo>
                <a:lnTo>
                  <a:pt x="463169" y="410210"/>
                </a:lnTo>
                <a:lnTo>
                  <a:pt x="460971" y="410210"/>
                </a:lnTo>
                <a:lnTo>
                  <a:pt x="460235" y="408940"/>
                </a:lnTo>
                <a:lnTo>
                  <a:pt x="460476" y="406400"/>
                </a:lnTo>
                <a:lnTo>
                  <a:pt x="463905" y="406400"/>
                </a:lnTo>
                <a:lnTo>
                  <a:pt x="463905" y="396125"/>
                </a:lnTo>
                <a:lnTo>
                  <a:pt x="442861" y="396125"/>
                </a:lnTo>
                <a:lnTo>
                  <a:pt x="442861" y="439420"/>
                </a:lnTo>
                <a:lnTo>
                  <a:pt x="439432" y="439420"/>
                </a:lnTo>
                <a:lnTo>
                  <a:pt x="439915" y="438150"/>
                </a:lnTo>
                <a:lnTo>
                  <a:pt x="440651" y="438150"/>
                </a:lnTo>
                <a:lnTo>
                  <a:pt x="440893" y="436880"/>
                </a:lnTo>
                <a:lnTo>
                  <a:pt x="441629" y="438150"/>
                </a:lnTo>
                <a:lnTo>
                  <a:pt x="442125" y="438150"/>
                </a:lnTo>
                <a:lnTo>
                  <a:pt x="442861" y="439420"/>
                </a:lnTo>
                <a:lnTo>
                  <a:pt x="442861" y="396125"/>
                </a:lnTo>
                <a:lnTo>
                  <a:pt x="439674" y="396125"/>
                </a:lnTo>
                <a:lnTo>
                  <a:pt x="439674" y="426720"/>
                </a:lnTo>
                <a:lnTo>
                  <a:pt x="439432" y="427990"/>
                </a:lnTo>
                <a:lnTo>
                  <a:pt x="439178" y="427990"/>
                </a:lnTo>
                <a:lnTo>
                  <a:pt x="439178" y="426720"/>
                </a:lnTo>
                <a:lnTo>
                  <a:pt x="439674" y="426720"/>
                </a:lnTo>
                <a:lnTo>
                  <a:pt x="439674" y="396125"/>
                </a:lnTo>
                <a:lnTo>
                  <a:pt x="424980" y="396125"/>
                </a:lnTo>
                <a:lnTo>
                  <a:pt x="424980" y="617220"/>
                </a:lnTo>
                <a:lnTo>
                  <a:pt x="424256" y="618490"/>
                </a:lnTo>
                <a:lnTo>
                  <a:pt x="423024" y="618490"/>
                </a:lnTo>
                <a:lnTo>
                  <a:pt x="423519" y="617220"/>
                </a:lnTo>
                <a:lnTo>
                  <a:pt x="424980" y="617220"/>
                </a:lnTo>
                <a:lnTo>
                  <a:pt x="424980" y="396125"/>
                </a:lnTo>
                <a:lnTo>
                  <a:pt x="424002" y="396125"/>
                </a:lnTo>
                <a:lnTo>
                  <a:pt x="424002" y="488950"/>
                </a:lnTo>
                <a:lnTo>
                  <a:pt x="424002" y="615950"/>
                </a:lnTo>
                <a:lnTo>
                  <a:pt x="423024" y="617220"/>
                </a:lnTo>
                <a:lnTo>
                  <a:pt x="420090" y="619760"/>
                </a:lnTo>
                <a:lnTo>
                  <a:pt x="419112" y="618490"/>
                </a:lnTo>
                <a:lnTo>
                  <a:pt x="419354" y="618490"/>
                </a:lnTo>
                <a:lnTo>
                  <a:pt x="419354" y="617220"/>
                </a:lnTo>
                <a:lnTo>
                  <a:pt x="419900" y="617067"/>
                </a:lnTo>
                <a:lnTo>
                  <a:pt x="420331" y="615950"/>
                </a:lnTo>
                <a:lnTo>
                  <a:pt x="418871" y="615950"/>
                </a:lnTo>
                <a:lnTo>
                  <a:pt x="421309" y="613410"/>
                </a:lnTo>
                <a:lnTo>
                  <a:pt x="423024" y="614680"/>
                </a:lnTo>
                <a:lnTo>
                  <a:pt x="420103" y="617016"/>
                </a:lnTo>
                <a:lnTo>
                  <a:pt x="424002" y="615950"/>
                </a:lnTo>
                <a:lnTo>
                  <a:pt x="424002" y="488950"/>
                </a:lnTo>
                <a:lnTo>
                  <a:pt x="421805" y="486410"/>
                </a:lnTo>
                <a:lnTo>
                  <a:pt x="423024" y="483870"/>
                </a:lnTo>
                <a:lnTo>
                  <a:pt x="424002" y="488950"/>
                </a:lnTo>
                <a:lnTo>
                  <a:pt x="424002" y="396125"/>
                </a:lnTo>
                <a:lnTo>
                  <a:pt x="397078" y="396125"/>
                </a:lnTo>
                <a:lnTo>
                  <a:pt x="397078" y="414020"/>
                </a:lnTo>
                <a:lnTo>
                  <a:pt x="396836" y="420370"/>
                </a:lnTo>
                <a:lnTo>
                  <a:pt x="391934" y="419354"/>
                </a:lnTo>
                <a:lnTo>
                  <a:pt x="391934" y="566420"/>
                </a:lnTo>
                <a:lnTo>
                  <a:pt x="391693" y="567690"/>
                </a:lnTo>
                <a:lnTo>
                  <a:pt x="390956" y="568960"/>
                </a:lnTo>
                <a:lnTo>
                  <a:pt x="390474" y="567690"/>
                </a:lnTo>
                <a:lnTo>
                  <a:pt x="390220" y="567690"/>
                </a:lnTo>
                <a:lnTo>
                  <a:pt x="391198" y="566420"/>
                </a:lnTo>
                <a:lnTo>
                  <a:pt x="391934" y="566420"/>
                </a:lnTo>
                <a:lnTo>
                  <a:pt x="391934" y="419354"/>
                </a:lnTo>
                <a:lnTo>
                  <a:pt x="390715" y="419100"/>
                </a:lnTo>
                <a:lnTo>
                  <a:pt x="392328" y="411772"/>
                </a:lnTo>
                <a:lnTo>
                  <a:pt x="397078" y="414020"/>
                </a:lnTo>
                <a:lnTo>
                  <a:pt x="397078" y="396125"/>
                </a:lnTo>
                <a:lnTo>
                  <a:pt x="395122" y="396125"/>
                </a:lnTo>
                <a:lnTo>
                  <a:pt x="395122" y="406400"/>
                </a:lnTo>
                <a:lnTo>
                  <a:pt x="392633" y="410070"/>
                </a:lnTo>
                <a:lnTo>
                  <a:pt x="391693" y="406400"/>
                </a:lnTo>
                <a:lnTo>
                  <a:pt x="395122" y="406400"/>
                </a:lnTo>
                <a:lnTo>
                  <a:pt x="395122" y="396125"/>
                </a:lnTo>
                <a:lnTo>
                  <a:pt x="388759" y="396125"/>
                </a:lnTo>
                <a:lnTo>
                  <a:pt x="388759" y="566420"/>
                </a:lnTo>
                <a:lnTo>
                  <a:pt x="388264" y="566420"/>
                </a:lnTo>
                <a:lnTo>
                  <a:pt x="388023" y="565150"/>
                </a:lnTo>
                <a:lnTo>
                  <a:pt x="388264" y="565150"/>
                </a:lnTo>
                <a:lnTo>
                  <a:pt x="388759" y="566420"/>
                </a:lnTo>
                <a:lnTo>
                  <a:pt x="388759" y="396125"/>
                </a:lnTo>
                <a:lnTo>
                  <a:pt x="388264" y="396125"/>
                </a:lnTo>
                <a:lnTo>
                  <a:pt x="388264" y="455930"/>
                </a:lnTo>
                <a:lnTo>
                  <a:pt x="388264" y="458470"/>
                </a:lnTo>
                <a:lnTo>
                  <a:pt x="385813" y="458470"/>
                </a:lnTo>
                <a:lnTo>
                  <a:pt x="385330" y="455930"/>
                </a:lnTo>
                <a:lnTo>
                  <a:pt x="386549" y="454660"/>
                </a:lnTo>
                <a:lnTo>
                  <a:pt x="387527" y="455930"/>
                </a:lnTo>
                <a:lnTo>
                  <a:pt x="388264" y="455930"/>
                </a:lnTo>
                <a:lnTo>
                  <a:pt x="388264" y="396125"/>
                </a:lnTo>
                <a:lnTo>
                  <a:pt x="366966" y="396125"/>
                </a:lnTo>
                <a:lnTo>
                  <a:pt x="366966" y="407670"/>
                </a:lnTo>
                <a:lnTo>
                  <a:pt x="366725" y="408940"/>
                </a:lnTo>
                <a:lnTo>
                  <a:pt x="364032" y="408940"/>
                </a:lnTo>
                <a:lnTo>
                  <a:pt x="364032" y="406400"/>
                </a:lnTo>
                <a:lnTo>
                  <a:pt x="365988" y="406400"/>
                </a:lnTo>
                <a:lnTo>
                  <a:pt x="366966" y="407670"/>
                </a:lnTo>
                <a:lnTo>
                  <a:pt x="366966" y="396125"/>
                </a:lnTo>
                <a:lnTo>
                  <a:pt x="359867" y="396125"/>
                </a:lnTo>
                <a:lnTo>
                  <a:pt x="359867" y="464820"/>
                </a:lnTo>
                <a:lnTo>
                  <a:pt x="358889" y="466090"/>
                </a:lnTo>
                <a:lnTo>
                  <a:pt x="355955" y="466090"/>
                </a:lnTo>
                <a:lnTo>
                  <a:pt x="359625" y="464820"/>
                </a:lnTo>
                <a:lnTo>
                  <a:pt x="359867" y="464820"/>
                </a:lnTo>
                <a:lnTo>
                  <a:pt x="359867" y="396125"/>
                </a:lnTo>
                <a:lnTo>
                  <a:pt x="354723" y="396125"/>
                </a:lnTo>
                <a:lnTo>
                  <a:pt x="354723" y="443230"/>
                </a:lnTo>
                <a:lnTo>
                  <a:pt x="354723" y="444500"/>
                </a:lnTo>
                <a:lnTo>
                  <a:pt x="353263" y="444500"/>
                </a:lnTo>
                <a:lnTo>
                  <a:pt x="354723" y="443230"/>
                </a:lnTo>
                <a:lnTo>
                  <a:pt x="354723" y="396125"/>
                </a:lnTo>
                <a:lnTo>
                  <a:pt x="339547" y="396125"/>
                </a:lnTo>
                <a:lnTo>
                  <a:pt x="340042" y="396240"/>
                </a:lnTo>
                <a:lnTo>
                  <a:pt x="338035" y="396240"/>
                </a:lnTo>
                <a:lnTo>
                  <a:pt x="336423" y="397510"/>
                </a:lnTo>
                <a:lnTo>
                  <a:pt x="334365" y="398780"/>
                </a:lnTo>
                <a:lnTo>
                  <a:pt x="332447" y="398780"/>
                </a:lnTo>
                <a:lnTo>
                  <a:pt x="330974" y="400050"/>
                </a:lnTo>
                <a:lnTo>
                  <a:pt x="328536" y="400050"/>
                </a:lnTo>
                <a:lnTo>
                  <a:pt x="330492" y="401320"/>
                </a:lnTo>
                <a:lnTo>
                  <a:pt x="333921" y="400050"/>
                </a:lnTo>
                <a:lnTo>
                  <a:pt x="333921" y="401320"/>
                </a:lnTo>
                <a:lnTo>
                  <a:pt x="336118" y="401320"/>
                </a:lnTo>
                <a:lnTo>
                  <a:pt x="334899" y="402590"/>
                </a:lnTo>
                <a:lnTo>
                  <a:pt x="333921" y="402590"/>
                </a:lnTo>
                <a:lnTo>
                  <a:pt x="332981" y="403555"/>
                </a:lnTo>
                <a:lnTo>
                  <a:pt x="333425" y="405130"/>
                </a:lnTo>
                <a:lnTo>
                  <a:pt x="341261" y="405130"/>
                </a:lnTo>
                <a:lnTo>
                  <a:pt x="338569" y="407670"/>
                </a:lnTo>
                <a:lnTo>
                  <a:pt x="331711" y="407670"/>
                </a:lnTo>
                <a:lnTo>
                  <a:pt x="336372" y="408940"/>
                </a:lnTo>
                <a:lnTo>
                  <a:pt x="335140" y="408940"/>
                </a:lnTo>
                <a:lnTo>
                  <a:pt x="335140" y="410210"/>
                </a:lnTo>
                <a:lnTo>
                  <a:pt x="339547" y="410210"/>
                </a:lnTo>
                <a:lnTo>
                  <a:pt x="337832" y="411480"/>
                </a:lnTo>
                <a:lnTo>
                  <a:pt x="335381" y="411480"/>
                </a:lnTo>
                <a:lnTo>
                  <a:pt x="336854" y="412750"/>
                </a:lnTo>
                <a:lnTo>
                  <a:pt x="339064" y="411480"/>
                </a:lnTo>
                <a:lnTo>
                  <a:pt x="342239" y="411480"/>
                </a:lnTo>
                <a:lnTo>
                  <a:pt x="346405" y="410210"/>
                </a:lnTo>
                <a:lnTo>
                  <a:pt x="344932" y="411480"/>
                </a:lnTo>
                <a:lnTo>
                  <a:pt x="344195" y="411480"/>
                </a:lnTo>
                <a:lnTo>
                  <a:pt x="344932" y="412750"/>
                </a:lnTo>
                <a:lnTo>
                  <a:pt x="341503" y="414020"/>
                </a:lnTo>
                <a:lnTo>
                  <a:pt x="345427" y="414020"/>
                </a:lnTo>
                <a:lnTo>
                  <a:pt x="344195" y="415290"/>
                </a:lnTo>
                <a:lnTo>
                  <a:pt x="342239" y="415290"/>
                </a:lnTo>
                <a:lnTo>
                  <a:pt x="337591" y="416560"/>
                </a:lnTo>
                <a:lnTo>
                  <a:pt x="341261" y="416560"/>
                </a:lnTo>
                <a:lnTo>
                  <a:pt x="338074" y="417830"/>
                </a:lnTo>
                <a:lnTo>
                  <a:pt x="342239" y="417830"/>
                </a:lnTo>
                <a:lnTo>
                  <a:pt x="339064" y="419100"/>
                </a:lnTo>
                <a:lnTo>
                  <a:pt x="338569" y="419100"/>
                </a:lnTo>
                <a:lnTo>
                  <a:pt x="338074" y="421640"/>
                </a:lnTo>
                <a:lnTo>
                  <a:pt x="345909" y="417830"/>
                </a:lnTo>
                <a:lnTo>
                  <a:pt x="342976" y="420370"/>
                </a:lnTo>
                <a:lnTo>
                  <a:pt x="341503" y="420370"/>
                </a:lnTo>
                <a:lnTo>
                  <a:pt x="340042" y="421640"/>
                </a:lnTo>
                <a:lnTo>
                  <a:pt x="344449" y="422910"/>
                </a:lnTo>
                <a:lnTo>
                  <a:pt x="342734" y="424180"/>
                </a:lnTo>
                <a:lnTo>
                  <a:pt x="337096" y="425450"/>
                </a:lnTo>
                <a:lnTo>
                  <a:pt x="340766" y="424180"/>
                </a:lnTo>
                <a:lnTo>
                  <a:pt x="336613" y="424180"/>
                </a:lnTo>
                <a:lnTo>
                  <a:pt x="336613" y="425450"/>
                </a:lnTo>
                <a:lnTo>
                  <a:pt x="336372" y="425450"/>
                </a:lnTo>
                <a:lnTo>
                  <a:pt x="338074" y="426720"/>
                </a:lnTo>
                <a:lnTo>
                  <a:pt x="343954" y="427990"/>
                </a:lnTo>
                <a:lnTo>
                  <a:pt x="342976" y="429260"/>
                </a:lnTo>
                <a:lnTo>
                  <a:pt x="343471" y="429260"/>
                </a:lnTo>
                <a:lnTo>
                  <a:pt x="351790" y="427990"/>
                </a:lnTo>
                <a:lnTo>
                  <a:pt x="339547" y="431800"/>
                </a:lnTo>
                <a:lnTo>
                  <a:pt x="340042" y="431800"/>
                </a:lnTo>
                <a:lnTo>
                  <a:pt x="339788" y="433070"/>
                </a:lnTo>
                <a:lnTo>
                  <a:pt x="340766" y="433070"/>
                </a:lnTo>
                <a:lnTo>
                  <a:pt x="341020" y="434340"/>
                </a:lnTo>
                <a:lnTo>
                  <a:pt x="341757" y="434340"/>
                </a:lnTo>
                <a:lnTo>
                  <a:pt x="343712" y="435610"/>
                </a:lnTo>
                <a:lnTo>
                  <a:pt x="345427" y="435610"/>
                </a:lnTo>
                <a:lnTo>
                  <a:pt x="343217" y="436880"/>
                </a:lnTo>
                <a:lnTo>
                  <a:pt x="341503" y="438150"/>
                </a:lnTo>
                <a:lnTo>
                  <a:pt x="342480" y="438150"/>
                </a:lnTo>
                <a:lnTo>
                  <a:pt x="341757" y="439420"/>
                </a:lnTo>
                <a:lnTo>
                  <a:pt x="343954" y="439420"/>
                </a:lnTo>
                <a:lnTo>
                  <a:pt x="343712" y="440690"/>
                </a:lnTo>
                <a:lnTo>
                  <a:pt x="346646" y="439420"/>
                </a:lnTo>
                <a:lnTo>
                  <a:pt x="342836" y="441960"/>
                </a:lnTo>
                <a:lnTo>
                  <a:pt x="344932" y="443230"/>
                </a:lnTo>
                <a:lnTo>
                  <a:pt x="347408" y="444500"/>
                </a:lnTo>
                <a:lnTo>
                  <a:pt x="344690" y="447040"/>
                </a:lnTo>
                <a:lnTo>
                  <a:pt x="342734" y="447040"/>
                </a:lnTo>
                <a:lnTo>
                  <a:pt x="345173" y="448310"/>
                </a:lnTo>
                <a:lnTo>
                  <a:pt x="347383" y="448310"/>
                </a:lnTo>
                <a:lnTo>
                  <a:pt x="350075" y="447040"/>
                </a:lnTo>
                <a:lnTo>
                  <a:pt x="351790" y="447040"/>
                </a:lnTo>
                <a:lnTo>
                  <a:pt x="348361" y="448310"/>
                </a:lnTo>
                <a:lnTo>
                  <a:pt x="346646" y="449580"/>
                </a:lnTo>
                <a:lnTo>
                  <a:pt x="350075" y="449580"/>
                </a:lnTo>
                <a:lnTo>
                  <a:pt x="343954" y="452120"/>
                </a:lnTo>
                <a:lnTo>
                  <a:pt x="357416" y="447040"/>
                </a:lnTo>
                <a:lnTo>
                  <a:pt x="353263" y="449580"/>
                </a:lnTo>
                <a:lnTo>
                  <a:pt x="351294" y="450850"/>
                </a:lnTo>
                <a:lnTo>
                  <a:pt x="352526" y="450850"/>
                </a:lnTo>
                <a:lnTo>
                  <a:pt x="354482" y="450850"/>
                </a:lnTo>
                <a:lnTo>
                  <a:pt x="350316" y="452120"/>
                </a:lnTo>
                <a:lnTo>
                  <a:pt x="357416" y="452120"/>
                </a:lnTo>
                <a:lnTo>
                  <a:pt x="353263" y="453390"/>
                </a:lnTo>
                <a:lnTo>
                  <a:pt x="350570" y="453390"/>
                </a:lnTo>
                <a:lnTo>
                  <a:pt x="345909" y="454660"/>
                </a:lnTo>
                <a:lnTo>
                  <a:pt x="347141" y="454660"/>
                </a:lnTo>
                <a:lnTo>
                  <a:pt x="344449" y="457200"/>
                </a:lnTo>
                <a:lnTo>
                  <a:pt x="345668" y="457200"/>
                </a:lnTo>
                <a:lnTo>
                  <a:pt x="350812" y="455930"/>
                </a:lnTo>
                <a:lnTo>
                  <a:pt x="351942" y="457200"/>
                </a:lnTo>
                <a:lnTo>
                  <a:pt x="352386" y="457200"/>
                </a:lnTo>
                <a:lnTo>
                  <a:pt x="355460" y="458470"/>
                </a:lnTo>
                <a:lnTo>
                  <a:pt x="351548" y="458470"/>
                </a:lnTo>
                <a:lnTo>
                  <a:pt x="346887" y="459740"/>
                </a:lnTo>
                <a:lnTo>
                  <a:pt x="344449" y="461010"/>
                </a:lnTo>
                <a:lnTo>
                  <a:pt x="346887" y="461010"/>
                </a:lnTo>
                <a:lnTo>
                  <a:pt x="340283" y="463550"/>
                </a:lnTo>
                <a:lnTo>
                  <a:pt x="345909" y="462280"/>
                </a:lnTo>
                <a:lnTo>
                  <a:pt x="344449" y="463550"/>
                </a:lnTo>
                <a:lnTo>
                  <a:pt x="342239" y="463550"/>
                </a:lnTo>
                <a:lnTo>
                  <a:pt x="343712" y="464820"/>
                </a:lnTo>
                <a:lnTo>
                  <a:pt x="344690" y="463550"/>
                </a:lnTo>
                <a:lnTo>
                  <a:pt x="346646" y="462280"/>
                </a:lnTo>
                <a:lnTo>
                  <a:pt x="352031" y="462280"/>
                </a:lnTo>
                <a:lnTo>
                  <a:pt x="341261" y="467360"/>
                </a:lnTo>
                <a:lnTo>
                  <a:pt x="348602" y="467360"/>
                </a:lnTo>
                <a:lnTo>
                  <a:pt x="351548" y="468630"/>
                </a:lnTo>
                <a:lnTo>
                  <a:pt x="356196" y="467360"/>
                </a:lnTo>
                <a:lnTo>
                  <a:pt x="359130" y="467360"/>
                </a:lnTo>
                <a:lnTo>
                  <a:pt x="359130" y="468630"/>
                </a:lnTo>
                <a:lnTo>
                  <a:pt x="354241" y="468630"/>
                </a:lnTo>
                <a:lnTo>
                  <a:pt x="352272" y="469900"/>
                </a:lnTo>
                <a:lnTo>
                  <a:pt x="352767" y="471170"/>
                </a:lnTo>
                <a:lnTo>
                  <a:pt x="353504" y="471170"/>
                </a:lnTo>
                <a:lnTo>
                  <a:pt x="352590" y="472122"/>
                </a:lnTo>
                <a:lnTo>
                  <a:pt x="354901" y="471551"/>
                </a:lnTo>
                <a:lnTo>
                  <a:pt x="354965" y="471170"/>
                </a:lnTo>
                <a:lnTo>
                  <a:pt x="359283" y="470154"/>
                </a:lnTo>
                <a:lnTo>
                  <a:pt x="359625" y="469900"/>
                </a:lnTo>
                <a:lnTo>
                  <a:pt x="360362" y="469900"/>
                </a:lnTo>
                <a:lnTo>
                  <a:pt x="361086" y="469900"/>
                </a:lnTo>
                <a:lnTo>
                  <a:pt x="361340" y="471170"/>
                </a:lnTo>
                <a:lnTo>
                  <a:pt x="360680" y="471170"/>
                </a:lnTo>
                <a:lnTo>
                  <a:pt x="360819" y="471703"/>
                </a:lnTo>
                <a:lnTo>
                  <a:pt x="354825" y="472427"/>
                </a:lnTo>
                <a:lnTo>
                  <a:pt x="354761" y="472249"/>
                </a:lnTo>
                <a:lnTo>
                  <a:pt x="354495" y="472440"/>
                </a:lnTo>
                <a:lnTo>
                  <a:pt x="352767" y="472440"/>
                </a:lnTo>
                <a:lnTo>
                  <a:pt x="350075" y="473710"/>
                </a:lnTo>
                <a:lnTo>
                  <a:pt x="354482" y="473710"/>
                </a:lnTo>
                <a:lnTo>
                  <a:pt x="352031" y="474980"/>
                </a:lnTo>
                <a:lnTo>
                  <a:pt x="348602" y="474980"/>
                </a:lnTo>
                <a:lnTo>
                  <a:pt x="349897" y="476097"/>
                </a:lnTo>
                <a:lnTo>
                  <a:pt x="353987" y="474980"/>
                </a:lnTo>
                <a:lnTo>
                  <a:pt x="355460" y="473710"/>
                </a:lnTo>
                <a:lnTo>
                  <a:pt x="356679" y="473710"/>
                </a:lnTo>
                <a:lnTo>
                  <a:pt x="360972" y="472440"/>
                </a:lnTo>
                <a:lnTo>
                  <a:pt x="360934" y="472160"/>
                </a:lnTo>
                <a:lnTo>
                  <a:pt x="361010" y="472427"/>
                </a:lnTo>
                <a:lnTo>
                  <a:pt x="361340" y="473710"/>
                </a:lnTo>
                <a:lnTo>
                  <a:pt x="362000" y="475996"/>
                </a:lnTo>
                <a:lnTo>
                  <a:pt x="363054" y="480060"/>
                </a:lnTo>
                <a:lnTo>
                  <a:pt x="349338" y="482600"/>
                </a:lnTo>
                <a:lnTo>
                  <a:pt x="345668" y="486410"/>
                </a:lnTo>
                <a:lnTo>
                  <a:pt x="350570" y="487680"/>
                </a:lnTo>
                <a:lnTo>
                  <a:pt x="348361" y="490220"/>
                </a:lnTo>
                <a:lnTo>
                  <a:pt x="349834" y="490220"/>
                </a:lnTo>
                <a:lnTo>
                  <a:pt x="348119" y="491490"/>
                </a:lnTo>
                <a:lnTo>
                  <a:pt x="346887" y="491490"/>
                </a:lnTo>
                <a:lnTo>
                  <a:pt x="346405" y="492760"/>
                </a:lnTo>
                <a:lnTo>
                  <a:pt x="352526" y="491693"/>
                </a:lnTo>
                <a:lnTo>
                  <a:pt x="352767" y="491490"/>
                </a:lnTo>
                <a:lnTo>
                  <a:pt x="353009" y="491617"/>
                </a:lnTo>
                <a:lnTo>
                  <a:pt x="353745" y="491490"/>
                </a:lnTo>
                <a:lnTo>
                  <a:pt x="353237" y="491731"/>
                </a:lnTo>
                <a:lnTo>
                  <a:pt x="355219" y="492760"/>
                </a:lnTo>
                <a:lnTo>
                  <a:pt x="352272" y="494030"/>
                </a:lnTo>
                <a:lnTo>
                  <a:pt x="349580" y="495300"/>
                </a:lnTo>
                <a:lnTo>
                  <a:pt x="352767" y="495300"/>
                </a:lnTo>
                <a:lnTo>
                  <a:pt x="351053" y="496570"/>
                </a:lnTo>
                <a:lnTo>
                  <a:pt x="351294" y="496570"/>
                </a:lnTo>
                <a:lnTo>
                  <a:pt x="350570" y="499110"/>
                </a:lnTo>
                <a:lnTo>
                  <a:pt x="354482" y="497840"/>
                </a:lnTo>
                <a:lnTo>
                  <a:pt x="350812" y="500380"/>
                </a:lnTo>
                <a:lnTo>
                  <a:pt x="356679" y="500380"/>
                </a:lnTo>
                <a:lnTo>
                  <a:pt x="350075" y="502920"/>
                </a:lnTo>
                <a:lnTo>
                  <a:pt x="355955" y="502920"/>
                </a:lnTo>
                <a:lnTo>
                  <a:pt x="356438" y="504190"/>
                </a:lnTo>
                <a:lnTo>
                  <a:pt x="352806" y="505460"/>
                </a:lnTo>
                <a:lnTo>
                  <a:pt x="352234" y="508000"/>
                </a:lnTo>
                <a:lnTo>
                  <a:pt x="348602" y="510540"/>
                </a:lnTo>
                <a:lnTo>
                  <a:pt x="356196" y="509270"/>
                </a:lnTo>
                <a:lnTo>
                  <a:pt x="353504" y="514350"/>
                </a:lnTo>
                <a:lnTo>
                  <a:pt x="356679" y="514350"/>
                </a:lnTo>
                <a:lnTo>
                  <a:pt x="356438" y="515620"/>
                </a:lnTo>
                <a:lnTo>
                  <a:pt x="354723" y="516890"/>
                </a:lnTo>
                <a:lnTo>
                  <a:pt x="353745" y="518160"/>
                </a:lnTo>
                <a:lnTo>
                  <a:pt x="359625" y="516890"/>
                </a:lnTo>
                <a:lnTo>
                  <a:pt x="361581" y="518160"/>
                </a:lnTo>
                <a:lnTo>
                  <a:pt x="365747" y="516890"/>
                </a:lnTo>
                <a:lnTo>
                  <a:pt x="360845" y="520700"/>
                </a:lnTo>
                <a:lnTo>
                  <a:pt x="358648" y="519430"/>
                </a:lnTo>
                <a:lnTo>
                  <a:pt x="358228" y="519633"/>
                </a:lnTo>
                <a:lnTo>
                  <a:pt x="359130" y="521970"/>
                </a:lnTo>
                <a:lnTo>
                  <a:pt x="363054" y="520700"/>
                </a:lnTo>
                <a:lnTo>
                  <a:pt x="361162" y="522325"/>
                </a:lnTo>
                <a:lnTo>
                  <a:pt x="357174" y="524510"/>
                </a:lnTo>
                <a:lnTo>
                  <a:pt x="360845" y="523240"/>
                </a:lnTo>
                <a:lnTo>
                  <a:pt x="364515" y="521970"/>
                </a:lnTo>
                <a:lnTo>
                  <a:pt x="358889" y="524510"/>
                </a:lnTo>
                <a:lnTo>
                  <a:pt x="363778" y="524510"/>
                </a:lnTo>
                <a:lnTo>
                  <a:pt x="360845" y="527050"/>
                </a:lnTo>
                <a:lnTo>
                  <a:pt x="357174" y="527050"/>
                </a:lnTo>
                <a:lnTo>
                  <a:pt x="360108" y="528320"/>
                </a:lnTo>
                <a:lnTo>
                  <a:pt x="358394" y="529590"/>
                </a:lnTo>
                <a:lnTo>
                  <a:pt x="354965" y="529590"/>
                </a:lnTo>
                <a:lnTo>
                  <a:pt x="355701" y="532130"/>
                </a:lnTo>
                <a:lnTo>
                  <a:pt x="360603" y="528320"/>
                </a:lnTo>
                <a:lnTo>
                  <a:pt x="363778" y="527050"/>
                </a:lnTo>
                <a:lnTo>
                  <a:pt x="366229" y="528320"/>
                </a:lnTo>
                <a:lnTo>
                  <a:pt x="360362" y="529590"/>
                </a:lnTo>
                <a:lnTo>
                  <a:pt x="357911" y="532130"/>
                </a:lnTo>
                <a:lnTo>
                  <a:pt x="365493" y="532130"/>
                </a:lnTo>
                <a:lnTo>
                  <a:pt x="364769" y="533400"/>
                </a:lnTo>
                <a:lnTo>
                  <a:pt x="368185" y="533400"/>
                </a:lnTo>
                <a:lnTo>
                  <a:pt x="365493" y="537210"/>
                </a:lnTo>
                <a:lnTo>
                  <a:pt x="370395" y="537210"/>
                </a:lnTo>
                <a:lnTo>
                  <a:pt x="372846" y="535940"/>
                </a:lnTo>
                <a:lnTo>
                  <a:pt x="375539" y="534670"/>
                </a:lnTo>
                <a:lnTo>
                  <a:pt x="377494" y="533400"/>
                </a:lnTo>
                <a:lnTo>
                  <a:pt x="377977" y="534670"/>
                </a:lnTo>
                <a:lnTo>
                  <a:pt x="381406" y="533400"/>
                </a:lnTo>
                <a:lnTo>
                  <a:pt x="378231" y="535940"/>
                </a:lnTo>
                <a:lnTo>
                  <a:pt x="377494" y="535940"/>
                </a:lnTo>
                <a:lnTo>
                  <a:pt x="374396" y="538480"/>
                </a:lnTo>
                <a:lnTo>
                  <a:pt x="375043" y="538480"/>
                </a:lnTo>
                <a:lnTo>
                  <a:pt x="378968" y="538480"/>
                </a:lnTo>
                <a:lnTo>
                  <a:pt x="378231" y="541020"/>
                </a:lnTo>
                <a:lnTo>
                  <a:pt x="373570" y="543560"/>
                </a:lnTo>
                <a:lnTo>
                  <a:pt x="373938" y="542290"/>
                </a:lnTo>
                <a:lnTo>
                  <a:pt x="375043" y="538480"/>
                </a:lnTo>
                <a:lnTo>
                  <a:pt x="371614" y="542290"/>
                </a:lnTo>
                <a:lnTo>
                  <a:pt x="372592" y="539750"/>
                </a:lnTo>
                <a:lnTo>
                  <a:pt x="369582" y="541020"/>
                </a:lnTo>
                <a:lnTo>
                  <a:pt x="368427" y="541020"/>
                </a:lnTo>
                <a:lnTo>
                  <a:pt x="365010" y="543560"/>
                </a:lnTo>
                <a:lnTo>
                  <a:pt x="365010" y="547370"/>
                </a:lnTo>
                <a:lnTo>
                  <a:pt x="368922" y="544830"/>
                </a:lnTo>
                <a:lnTo>
                  <a:pt x="368922" y="548640"/>
                </a:lnTo>
                <a:lnTo>
                  <a:pt x="371868" y="547370"/>
                </a:lnTo>
                <a:lnTo>
                  <a:pt x="372846" y="546100"/>
                </a:lnTo>
                <a:lnTo>
                  <a:pt x="375780" y="546100"/>
                </a:lnTo>
                <a:lnTo>
                  <a:pt x="377012" y="547370"/>
                </a:lnTo>
                <a:lnTo>
                  <a:pt x="373888" y="549910"/>
                </a:lnTo>
                <a:lnTo>
                  <a:pt x="371030" y="553720"/>
                </a:lnTo>
                <a:lnTo>
                  <a:pt x="376758" y="553720"/>
                </a:lnTo>
                <a:lnTo>
                  <a:pt x="382879" y="549910"/>
                </a:lnTo>
                <a:lnTo>
                  <a:pt x="380669" y="553720"/>
                </a:lnTo>
                <a:lnTo>
                  <a:pt x="375043" y="556260"/>
                </a:lnTo>
                <a:lnTo>
                  <a:pt x="375780" y="558800"/>
                </a:lnTo>
                <a:lnTo>
                  <a:pt x="378294" y="557161"/>
                </a:lnTo>
                <a:lnTo>
                  <a:pt x="378231" y="557530"/>
                </a:lnTo>
                <a:lnTo>
                  <a:pt x="375043" y="561340"/>
                </a:lnTo>
                <a:lnTo>
                  <a:pt x="378904" y="558482"/>
                </a:lnTo>
                <a:lnTo>
                  <a:pt x="378612" y="556958"/>
                </a:lnTo>
                <a:lnTo>
                  <a:pt x="379691" y="556260"/>
                </a:lnTo>
                <a:lnTo>
                  <a:pt x="383616" y="553720"/>
                </a:lnTo>
                <a:lnTo>
                  <a:pt x="382016" y="556463"/>
                </a:lnTo>
                <a:lnTo>
                  <a:pt x="382638" y="557530"/>
                </a:lnTo>
                <a:lnTo>
                  <a:pt x="377977" y="561340"/>
                </a:lnTo>
                <a:lnTo>
                  <a:pt x="380187" y="562610"/>
                </a:lnTo>
                <a:lnTo>
                  <a:pt x="385330" y="563880"/>
                </a:lnTo>
                <a:lnTo>
                  <a:pt x="387769" y="566420"/>
                </a:lnTo>
                <a:lnTo>
                  <a:pt x="386308" y="567690"/>
                </a:lnTo>
                <a:lnTo>
                  <a:pt x="384594" y="567690"/>
                </a:lnTo>
                <a:lnTo>
                  <a:pt x="383616" y="568960"/>
                </a:lnTo>
                <a:lnTo>
                  <a:pt x="388023" y="571500"/>
                </a:lnTo>
                <a:lnTo>
                  <a:pt x="387769" y="576580"/>
                </a:lnTo>
                <a:lnTo>
                  <a:pt x="387286" y="581660"/>
                </a:lnTo>
                <a:lnTo>
                  <a:pt x="391934" y="581660"/>
                </a:lnTo>
                <a:lnTo>
                  <a:pt x="391604" y="582079"/>
                </a:lnTo>
                <a:lnTo>
                  <a:pt x="392176" y="581660"/>
                </a:lnTo>
                <a:lnTo>
                  <a:pt x="394627" y="581660"/>
                </a:lnTo>
                <a:lnTo>
                  <a:pt x="392430" y="582930"/>
                </a:lnTo>
                <a:lnTo>
                  <a:pt x="390956" y="584200"/>
                </a:lnTo>
                <a:lnTo>
                  <a:pt x="395859" y="584200"/>
                </a:lnTo>
                <a:lnTo>
                  <a:pt x="402463" y="585470"/>
                </a:lnTo>
                <a:lnTo>
                  <a:pt x="400265" y="590550"/>
                </a:lnTo>
                <a:lnTo>
                  <a:pt x="398792" y="591820"/>
                </a:lnTo>
                <a:lnTo>
                  <a:pt x="398792" y="594360"/>
                </a:lnTo>
                <a:lnTo>
                  <a:pt x="408089" y="588010"/>
                </a:lnTo>
                <a:lnTo>
                  <a:pt x="405892" y="591820"/>
                </a:lnTo>
                <a:lnTo>
                  <a:pt x="404914" y="591820"/>
                </a:lnTo>
                <a:lnTo>
                  <a:pt x="405650" y="594360"/>
                </a:lnTo>
                <a:lnTo>
                  <a:pt x="407606" y="596900"/>
                </a:lnTo>
                <a:lnTo>
                  <a:pt x="409321" y="598170"/>
                </a:lnTo>
                <a:lnTo>
                  <a:pt x="410781" y="600710"/>
                </a:lnTo>
                <a:lnTo>
                  <a:pt x="411772" y="601980"/>
                </a:lnTo>
                <a:lnTo>
                  <a:pt x="410298" y="605790"/>
                </a:lnTo>
                <a:lnTo>
                  <a:pt x="412877" y="604520"/>
                </a:lnTo>
                <a:lnTo>
                  <a:pt x="413816" y="607060"/>
                </a:lnTo>
                <a:lnTo>
                  <a:pt x="415086" y="608330"/>
                </a:lnTo>
                <a:lnTo>
                  <a:pt x="418617" y="605790"/>
                </a:lnTo>
                <a:lnTo>
                  <a:pt x="417156" y="610870"/>
                </a:lnTo>
                <a:lnTo>
                  <a:pt x="415442" y="612140"/>
                </a:lnTo>
                <a:lnTo>
                  <a:pt x="415925" y="617220"/>
                </a:lnTo>
                <a:lnTo>
                  <a:pt x="415975" y="617347"/>
                </a:lnTo>
                <a:lnTo>
                  <a:pt x="412254" y="621030"/>
                </a:lnTo>
                <a:lnTo>
                  <a:pt x="410603" y="617347"/>
                </a:lnTo>
                <a:lnTo>
                  <a:pt x="410654" y="617067"/>
                </a:lnTo>
                <a:lnTo>
                  <a:pt x="411454" y="615950"/>
                </a:lnTo>
                <a:lnTo>
                  <a:pt x="412381" y="614680"/>
                </a:lnTo>
                <a:lnTo>
                  <a:pt x="414210" y="612140"/>
                </a:lnTo>
                <a:lnTo>
                  <a:pt x="410540" y="614680"/>
                </a:lnTo>
                <a:lnTo>
                  <a:pt x="411149" y="613410"/>
                </a:lnTo>
                <a:lnTo>
                  <a:pt x="412991" y="609600"/>
                </a:lnTo>
                <a:lnTo>
                  <a:pt x="410781" y="610870"/>
                </a:lnTo>
                <a:lnTo>
                  <a:pt x="410057" y="613410"/>
                </a:lnTo>
                <a:lnTo>
                  <a:pt x="408825" y="612140"/>
                </a:lnTo>
                <a:lnTo>
                  <a:pt x="405650" y="615950"/>
                </a:lnTo>
                <a:lnTo>
                  <a:pt x="405155" y="613410"/>
                </a:lnTo>
                <a:lnTo>
                  <a:pt x="407365" y="612140"/>
                </a:lnTo>
                <a:lnTo>
                  <a:pt x="404177" y="612140"/>
                </a:lnTo>
                <a:lnTo>
                  <a:pt x="404672" y="614680"/>
                </a:lnTo>
                <a:lnTo>
                  <a:pt x="401967" y="615950"/>
                </a:lnTo>
                <a:lnTo>
                  <a:pt x="401485" y="621030"/>
                </a:lnTo>
                <a:lnTo>
                  <a:pt x="400265" y="618490"/>
                </a:lnTo>
                <a:lnTo>
                  <a:pt x="398792" y="618490"/>
                </a:lnTo>
                <a:lnTo>
                  <a:pt x="399122" y="617220"/>
                </a:lnTo>
                <a:lnTo>
                  <a:pt x="399770" y="614680"/>
                </a:lnTo>
                <a:lnTo>
                  <a:pt x="398297" y="615950"/>
                </a:lnTo>
                <a:lnTo>
                  <a:pt x="396582" y="617220"/>
                </a:lnTo>
                <a:lnTo>
                  <a:pt x="396100" y="614680"/>
                </a:lnTo>
                <a:lnTo>
                  <a:pt x="396836" y="613410"/>
                </a:lnTo>
                <a:lnTo>
                  <a:pt x="397725" y="612140"/>
                </a:lnTo>
                <a:lnTo>
                  <a:pt x="399529" y="609600"/>
                </a:lnTo>
                <a:lnTo>
                  <a:pt x="399770" y="608330"/>
                </a:lnTo>
                <a:lnTo>
                  <a:pt x="396836" y="612140"/>
                </a:lnTo>
                <a:lnTo>
                  <a:pt x="395859" y="608330"/>
                </a:lnTo>
                <a:lnTo>
                  <a:pt x="392430" y="612140"/>
                </a:lnTo>
                <a:lnTo>
                  <a:pt x="393407" y="610870"/>
                </a:lnTo>
                <a:lnTo>
                  <a:pt x="394512" y="608965"/>
                </a:lnTo>
                <a:lnTo>
                  <a:pt x="392671" y="610870"/>
                </a:lnTo>
                <a:lnTo>
                  <a:pt x="392798" y="608965"/>
                </a:lnTo>
                <a:lnTo>
                  <a:pt x="392912" y="608330"/>
                </a:lnTo>
                <a:lnTo>
                  <a:pt x="394144" y="607060"/>
                </a:lnTo>
                <a:lnTo>
                  <a:pt x="392671" y="604520"/>
                </a:lnTo>
                <a:lnTo>
                  <a:pt x="390956" y="613410"/>
                </a:lnTo>
                <a:lnTo>
                  <a:pt x="390791" y="612140"/>
                </a:lnTo>
                <a:lnTo>
                  <a:pt x="390474" y="609600"/>
                </a:lnTo>
                <a:lnTo>
                  <a:pt x="390715" y="609600"/>
                </a:lnTo>
                <a:lnTo>
                  <a:pt x="390956" y="608330"/>
                </a:lnTo>
                <a:lnTo>
                  <a:pt x="391693" y="608330"/>
                </a:lnTo>
                <a:lnTo>
                  <a:pt x="390220" y="605790"/>
                </a:lnTo>
                <a:lnTo>
                  <a:pt x="386067" y="608330"/>
                </a:lnTo>
                <a:lnTo>
                  <a:pt x="385076" y="605790"/>
                </a:lnTo>
                <a:lnTo>
                  <a:pt x="387045" y="600710"/>
                </a:lnTo>
                <a:lnTo>
                  <a:pt x="387464" y="599592"/>
                </a:lnTo>
                <a:lnTo>
                  <a:pt x="385330" y="600710"/>
                </a:lnTo>
                <a:lnTo>
                  <a:pt x="378714" y="600710"/>
                </a:lnTo>
                <a:lnTo>
                  <a:pt x="377736" y="599440"/>
                </a:lnTo>
                <a:lnTo>
                  <a:pt x="377977" y="600710"/>
                </a:lnTo>
                <a:lnTo>
                  <a:pt x="372846" y="607060"/>
                </a:lnTo>
                <a:lnTo>
                  <a:pt x="374040" y="604520"/>
                </a:lnTo>
                <a:lnTo>
                  <a:pt x="276148" y="604520"/>
                </a:lnTo>
                <a:lnTo>
                  <a:pt x="272224" y="610870"/>
                </a:lnTo>
                <a:lnTo>
                  <a:pt x="275894" y="613410"/>
                </a:lnTo>
                <a:lnTo>
                  <a:pt x="279565" y="612140"/>
                </a:lnTo>
                <a:lnTo>
                  <a:pt x="277609" y="613410"/>
                </a:lnTo>
                <a:lnTo>
                  <a:pt x="278587" y="614680"/>
                </a:lnTo>
                <a:lnTo>
                  <a:pt x="276148" y="615950"/>
                </a:lnTo>
                <a:lnTo>
                  <a:pt x="277368" y="617220"/>
                </a:lnTo>
                <a:lnTo>
                  <a:pt x="279323" y="617220"/>
                </a:lnTo>
                <a:lnTo>
                  <a:pt x="281774" y="614680"/>
                </a:lnTo>
                <a:lnTo>
                  <a:pt x="281216" y="618490"/>
                </a:lnTo>
                <a:lnTo>
                  <a:pt x="285800" y="618490"/>
                </a:lnTo>
                <a:lnTo>
                  <a:pt x="283730" y="622300"/>
                </a:lnTo>
                <a:lnTo>
                  <a:pt x="289852" y="623570"/>
                </a:lnTo>
                <a:lnTo>
                  <a:pt x="295236" y="623570"/>
                </a:lnTo>
                <a:lnTo>
                  <a:pt x="810310" y="623570"/>
                </a:lnTo>
                <a:lnTo>
                  <a:pt x="807859" y="621030"/>
                </a:lnTo>
                <a:lnTo>
                  <a:pt x="807961" y="619760"/>
                </a:lnTo>
                <a:lnTo>
                  <a:pt x="808062" y="618490"/>
                </a:lnTo>
                <a:lnTo>
                  <a:pt x="808151" y="617220"/>
                </a:lnTo>
                <a:lnTo>
                  <a:pt x="808253" y="615950"/>
                </a:lnTo>
                <a:lnTo>
                  <a:pt x="808342" y="614832"/>
                </a:lnTo>
                <a:lnTo>
                  <a:pt x="809472" y="615950"/>
                </a:lnTo>
                <a:lnTo>
                  <a:pt x="810971" y="617016"/>
                </a:lnTo>
                <a:lnTo>
                  <a:pt x="813181" y="618490"/>
                </a:lnTo>
                <a:lnTo>
                  <a:pt x="816190" y="623570"/>
                </a:lnTo>
                <a:lnTo>
                  <a:pt x="816190" y="622300"/>
                </a:lnTo>
                <a:lnTo>
                  <a:pt x="815936" y="621030"/>
                </a:lnTo>
                <a:lnTo>
                  <a:pt x="814476" y="619760"/>
                </a:lnTo>
                <a:lnTo>
                  <a:pt x="815454" y="619760"/>
                </a:lnTo>
                <a:lnTo>
                  <a:pt x="816432" y="621030"/>
                </a:lnTo>
                <a:lnTo>
                  <a:pt x="817168" y="622300"/>
                </a:lnTo>
                <a:lnTo>
                  <a:pt x="818388" y="619760"/>
                </a:lnTo>
                <a:lnTo>
                  <a:pt x="815454" y="617220"/>
                </a:lnTo>
                <a:lnTo>
                  <a:pt x="817410" y="615950"/>
                </a:lnTo>
                <a:lnTo>
                  <a:pt x="818273" y="617067"/>
                </a:lnTo>
                <a:lnTo>
                  <a:pt x="818388" y="618490"/>
                </a:lnTo>
                <a:lnTo>
                  <a:pt x="819124" y="619760"/>
                </a:lnTo>
                <a:lnTo>
                  <a:pt x="818426" y="617347"/>
                </a:lnTo>
                <a:lnTo>
                  <a:pt x="818057" y="615950"/>
                </a:lnTo>
                <a:lnTo>
                  <a:pt x="817410" y="613410"/>
                </a:lnTo>
                <a:lnTo>
                  <a:pt x="819861" y="613410"/>
                </a:lnTo>
                <a:lnTo>
                  <a:pt x="820343" y="614680"/>
                </a:lnTo>
                <a:lnTo>
                  <a:pt x="821080" y="614680"/>
                </a:lnTo>
                <a:lnTo>
                  <a:pt x="820839" y="615950"/>
                </a:lnTo>
                <a:lnTo>
                  <a:pt x="823036" y="613410"/>
                </a:lnTo>
                <a:lnTo>
                  <a:pt x="822629" y="612140"/>
                </a:lnTo>
                <a:lnTo>
                  <a:pt x="821817" y="609600"/>
                </a:lnTo>
                <a:lnTo>
                  <a:pt x="821004" y="607060"/>
                </a:lnTo>
                <a:lnTo>
                  <a:pt x="820597" y="605790"/>
                </a:lnTo>
                <a:lnTo>
                  <a:pt x="825246" y="605790"/>
                </a:lnTo>
                <a:lnTo>
                  <a:pt x="828421" y="612140"/>
                </a:lnTo>
                <a:lnTo>
                  <a:pt x="827697" y="607060"/>
                </a:lnTo>
                <a:lnTo>
                  <a:pt x="831113" y="612140"/>
                </a:lnTo>
                <a:lnTo>
                  <a:pt x="831608" y="609600"/>
                </a:lnTo>
                <a:lnTo>
                  <a:pt x="829157" y="607060"/>
                </a:lnTo>
                <a:lnTo>
                  <a:pt x="830630" y="607060"/>
                </a:lnTo>
                <a:lnTo>
                  <a:pt x="829894" y="604520"/>
                </a:lnTo>
                <a:lnTo>
                  <a:pt x="829525" y="603250"/>
                </a:lnTo>
                <a:lnTo>
                  <a:pt x="829157" y="601980"/>
                </a:lnTo>
                <a:lnTo>
                  <a:pt x="831608" y="603250"/>
                </a:lnTo>
                <a:lnTo>
                  <a:pt x="832104" y="605790"/>
                </a:lnTo>
                <a:lnTo>
                  <a:pt x="834059" y="601980"/>
                </a:lnTo>
                <a:lnTo>
                  <a:pt x="831367" y="601980"/>
                </a:lnTo>
                <a:lnTo>
                  <a:pt x="830872" y="598170"/>
                </a:lnTo>
                <a:lnTo>
                  <a:pt x="828789" y="596900"/>
                </a:lnTo>
                <a:lnTo>
                  <a:pt x="826706" y="595630"/>
                </a:lnTo>
                <a:lnTo>
                  <a:pt x="829652" y="595630"/>
                </a:lnTo>
                <a:lnTo>
                  <a:pt x="829652" y="596900"/>
                </a:lnTo>
                <a:lnTo>
                  <a:pt x="831113" y="594360"/>
                </a:lnTo>
                <a:lnTo>
                  <a:pt x="833805" y="596900"/>
                </a:lnTo>
                <a:lnTo>
                  <a:pt x="833323" y="595630"/>
                </a:lnTo>
                <a:lnTo>
                  <a:pt x="833081" y="594360"/>
                </a:lnTo>
                <a:lnTo>
                  <a:pt x="832827" y="593090"/>
                </a:lnTo>
                <a:lnTo>
                  <a:pt x="834796" y="593090"/>
                </a:lnTo>
                <a:lnTo>
                  <a:pt x="836256" y="594360"/>
                </a:lnTo>
                <a:lnTo>
                  <a:pt x="838466" y="599440"/>
                </a:lnTo>
                <a:lnTo>
                  <a:pt x="839444" y="599440"/>
                </a:lnTo>
                <a:lnTo>
                  <a:pt x="837234" y="595630"/>
                </a:lnTo>
                <a:lnTo>
                  <a:pt x="841895" y="596900"/>
                </a:lnTo>
                <a:lnTo>
                  <a:pt x="841273" y="595630"/>
                </a:lnTo>
                <a:lnTo>
                  <a:pt x="840257" y="593509"/>
                </a:lnTo>
                <a:lnTo>
                  <a:pt x="841895" y="595630"/>
                </a:lnTo>
                <a:lnTo>
                  <a:pt x="842378" y="595630"/>
                </a:lnTo>
                <a:lnTo>
                  <a:pt x="840422" y="591820"/>
                </a:lnTo>
                <a:lnTo>
                  <a:pt x="841895" y="593090"/>
                </a:lnTo>
                <a:lnTo>
                  <a:pt x="842378" y="593090"/>
                </a:lnTo>
                <a:lnTo>
                  <a:pt x="843610" y="594360"/>
                </a:lnTo>
                <a:lnTo>
                  <a:pt x="846048" y="594360"/>
                </a:lnTo>
                <a:lnTo>
                  <a:pt x="842264" y="591820"/>
                </a:lnTo>
                <a:lnTo>
                  <a:pt x="838466" y="589280"/>
                </a:lnTo>
                <a:lnTo>
                  <a:pt x="842619" y="590550"/>
                </a:lnTo>
                <a:lnTo>
                  <a:pt x="843114" y="590550"/>
                </a:lnTo>
                <a:lnTo>
                  <a:pt x="843114" y="591820"/>
                </a:lnTo>
                <a:lnTo>
                  <a:pt x="846302" y="591820"/>
                </a:lnTo>
                <a:lnTo>
                  <a:pt x="846048" y="589280"/>
                </a:lnTo>
                <a:lnTo>
                  <a:pt x="845807" y="586740"/>
                </a:lnTo>
                <a:lnTo>
                  <a:pt x="849236" y="586740"/>
                </a:lnTo>
                <a:lnTo>
                  <a:pt x="853503" y="590423"/>
                </a:lnTo>
                <a:lnTo>
                  <a:pt x="854621" y="589280"/>
                </a:lnTo>
                <a:lnTo>
                  <a:pt x="854379" y="586740"/>
                </a:lnTo>
                <a:lnTo>
                  <a:pt x="854252" y="585470"/>
                </a:lnTo>
                <a:lnTo>
                  <a:pt x="853884" y="581660"/>
                </a:lnTo>
                <a:lnTo>
                  <a:pt x="857554" y="580390"/>
                </a:lnTo>
                <a:lnTo>
                  <a:pt x="856576" y="580390"/>
                </a:lnTo>
                <a:lnTo>
                  <a:pt x="853643" y="576580"/>
                </a:lnTo>
                <a:lnTo>
                  <a:pt x="851687" y="574040"/>
                </a:lnTo>
                <a:lnTo>
                  <a:pt x="861225" y="581660"/>
                </a:lnTo>
                <a:lnTo>
                  <a:pt x="860691" y="579577"/>
                </a:lnTo>
                <a:lnTo>
                  <a:pt x="862545" y="581494"/>
                </a:lnTo>
                <a:lnTo>
                  <a:pt x="864908" y="580390"/>
                </a:lnTo>
                <a:lnTo>
                  <a:pt x="864908" y="577850"/>
                </a:lnTo>
                <a:lnTo>
                  <a:pt x="864908" y="576580"/>
                </a:lnTo>
                <a:lnTo>
                  <a:pt x="865517" y="574040"/>
                </a:lnTo>
                <a:lnTo>
                  <a:pt x="866127" y="571500"/>
                </a:lnTo>
                <a:lnTo>
                  <a:pt x="867105" y="574040"/>
                </a:lnTo>
                <a:lnTo>
                  <a:pt x="869556" y="574040"/>
                </a:lnTo>
                <a:lnTo>
                  <a:pt x="870775" y="572770"/>
                </a:lnTo>
                <a:lnTo>
                  <a:pt x="872731" y="571500"/>
                </a:lnTo>
                <a:lnTo>
                  <a:pt x="871753" y="570230"/>
                </a:lnTo>
                <a:lnTo>
                  <a:pt x="872731" y="570230"/>
                </a:lnTo>
                <a:lnTo>
                  <a:pt x="870292" y="567690"/>
                </a:lnTo>
                <a:lnTo>
                  <a:pt x="875817" y="568960"/>
                </a:lnTo>
                <a:lnTo>
                  <a:pt x="876312" y="567690"/>
                </a:lnTo>
                <a:lnTo>
                  <a:pt x="877290" y="565150"/>
                </a:lnTo>
                <a:lnTo>
                  <a:pt x="878065" y="562610"/>
                </a:lnTo>
                <a:lnTo>
                  <a:pt x="878446" y="561340"/>
                </a:lnTo>
                <a:lnTo>
                  <a:pt x="882523" y="561340"/>
                </a:lnTo>
                <a:lnTo>
                  <a:pt x="883259" y="563880"/>
                </a:lnTo>
                <a:lnTo>
                  <a:pt x="883754" y="563880"/>
                </a:lnTo>
                <a:lnTo>
                  <a:pt x="885215" y="560070"/>
                </a:lnTo>
                <a:lnTo>
                  <a:pt x="883386" y="557466"/>
                </a:lnTo>
                <a:lnTo>
                  <a:pt x="880808" y="556260"/>
                </a:lnTo>
                <a:lnTo>
                  <a:pt x="879830" y="554990"/>
                </a:lnTo>
                <a:lnTo>
                  <a:pt x="879348" y="552450"/>
                </a:lnTo>
                <a:lnTo>
                  <a:pt x="880084" y="552450"/>
                </a:lnTo>
                <a:lnTo>
                  <a:pt x="880325" y="554990"/>
                </a:lnTo>
                <a:lnTo>
                  <a:pt x="883996" y="556260"/>
                </a:lnTo>
                <a:lnTo>
                  <a:pt x="885952" y="557530"/>
                </a:lnTo>
                <a:lnTo>
                  <a:pt x="884491" y="554990"/>
                </a:lnTo>
                <a:lnTo>
                  <a:pt x="885583" y="554990"/>
                </a:lnTo>
                <a:lnTo>
                  <a:pt x="884237" y="553720"/>
                </a:lnTo>
                <a:lnTo>
                  <a:pt x="883475" y="552450"/>
                </a:lnTo>
                <a:lnTo>
                  <a:pt x="882713" y="551180"/>
                </a:lnTo>
                <a:lnTo>
                  <a:pt x="883996" y="551180"/>
                </a:lnTo>
                <a:lnTo>
                  <a:pt x="885215" y="552450"/>
                </a:lnTo>
                <a:lnTo>
                  <a:pt x="885215" y="551180"/>
                </a:lnTo>
                <a:lnTo>
                  <a:pt x="884237" y="548640"/>
                </a:lnTo>
                <a:lnTo>
                  <a:pt x="885469" y="547370"/>
                </a:lnTo>
                <a:lnTo>
                  <a:pt x="888644" y="551180"/>
                </a:lnTo>
                <a:lnTo>
                  <a:pt x="885952" y="549910"/>
                </a:lnTo>
                <a:lnTo>
                  <a:pt x="888161" y="552450"/>
                </a:lnTo>
                <a:lnTo>
                  <a:pt x="889139" y="551180"/>
                </a:lnTo>
                <a:lnTo>
                  <a:pt x="884974" y="544830"/>
                </a:lnTo>
                <a:lnTo>
                  <a:pt x="888898" y="547370"/>
                </a:lnTo>
                <a:lnTo>
                  <a:pt x="889139" y="548640"/>
                </a:lnTo>
                <a:lnTo>
                  <a:pt x="888644" y="548640"/>
                </a:lnTo>
                <a:lnTo>
                  <a:pt x="888898" y="549910"/>
                </a:lnTo>
                <a:lnTo>
                  <a:pt x="893305" y="553720"/>
                </a:lnTo>
                <a:lnTo>
                  <a:pt x="892568" y="552450"/>
                </a:lnTo>
                <a:lnTo>
                  <a:pt x="897216" y="552450"/>
                </a:lnTo>
                <a:lnTo>
                  <a:pt x="895743" y="551180"/>
                </a:lnTo>
                <a:lnTo>
                  <a:pt x="893343" y="546100"/>
                </a:lnTo>
                <a:lnTo>
                  <a:pt x="893826" y="544830"/>
                </a:lnTo>
                <a:lnTo>
                  <a:pt x="894892" y="543560"/>
                </a:lnTo>
                <a:lnTo>
                  <a:pt x="894283" y="541020"/>
                </a:lnTo>
                <a:lnTo>
                  <a:pt x="897216" y="547370"/>
                </a:lnTo>
                <a:lnTo>
                  <a:pt x="896721" y="543560"/>
                </a:lnTo>
                <a:lnTo>
                  <a:pt x="899668" y="547370"/>
                </a:lnTo>
                <a:lnTo>
                  <a:pt x="901128" y="547370"/>
                </a:lnTo>
                <a:lnTo>
                  <a:pt x="902843" y="548640"/>
                </a:lnTo>
                <a:lnTo>
                  <a:pt x="903579" y="549910"/>
                </a:lnTo>
                <a:lnTo>
                  <a:pt x="901865" y="546100"/>
                </a:lnTo>
                <a:lnTo>
                  <a:pt x="907249" y="549910"/>
                </a:lnTo>
                <a:lnTo>
                  <a:pt x="905230" y="546100"/>
                </a:lnTo>
                <a:lnTo>
                  <a:pt x="904557" y="544830"/>
                </a:lnTo>
                <a:lnTo>
                  <a:pt x="905789" y="546100"/>
                </a:lnTo>
                <a:lnTo>
                  <a:pt x="905167" y="544830"/>
                </a:lnTo>
                <a:lnTo>
                  <a:pt x="904557" y="543560"/>
                </a:lnTo>
                <a:lnTo>
                  <a:pt x="902601" y="538480"/>
                </a:lnTo>
                <a:lnTo>
                  <a:pt x="913130" y="544830"/>
                </a:lnTo>
                <a:lnTo>
                  <a:pt x="911085" y="538480"/>
                </a:lnTo>
                <a:lnTo>
                  <a:pt x="910678" y="537210"/>
                </a:lnTo>
                <a:lnTo>
                  <a:pt x="910678" y="534670"/>
                </a:lnTo>
                <a:lnTo>
                  <a:pt x="910678" y="533400"/>
                </a:lnTo>
                <a:lnTo>
                  <a:pt x="908888" y="530860"/>
                </a:lnTo>
                <a:lnTo>
                  <a:pt x="907986" y="529590"/>
                </a:lnTo>
                <a:lnTo>
                  <a:pt x="907745" y="525780"/>
                </a:lnTo>
                <a:lnTo>
                  <a:pt x="908227" y="525780"/>
                </a:lnTo>
                <a:lnTo>
                  <a:pt x="910196" y="527050"/>
                </a:lnTo>
                <a:lnTo>
                  <a:pt x="910920" y="529590"/>
                </a:lnTo>
                <a:lnTo>
                  <a:pt x="913612" y="530860"/>
                </a:lnTo>
                <a:lnTo>
                  <a:pt x="914019" y="529818"/>
                </a:lnTo>
                <a:lnTo>
                  <a:pt x="913980" y="528320"/>
                </a:lnTo>
                <a:lnTo>
                  <a:pt x="913866" y="527050"/>
                </a:lnTo>
                <a:lnTo>
                  <a:pt x="914603" y="528320"/>
                </a:lnTo>
                <a:lnTo>
                  <a:pt x="915581" y="528320"/>
                </a:lnTo>
                <a:lnTo>
                  <a:pt x="917041" y="529590"/>
                </a:lnTo>
                <a:lnTo>
                  <a:pt x="917536" y="528320"/>
                </a:lnTo>
                <a:lnTo>
                  <a:pt x="915581" y="526415"/>
                </a:lnTo>
                <a:lnTo>
                  <a:pt x="914603" y="527050"/>
                </a:lnTo>
                <a:lnTo>
                  <a:pt x="913371" y="525094"/>
                </a:lnTo>
                <a:lnTo>
                  <a:pt x="913371" y="527050"/>
                </a:lnTo>
                <a:lnTo>
                  <a:pt x="912393" y="527050"/>
                </a:lnTo>
                <a:lnTo>
                  <a:pt x="911174" y="525780"/>
                </a:lnTo>
                <a:lnTo>
                  <a:pt x="910196" y="524510"/>
                </a:lnTo>
                <a:lnTo>
                  <a:pt x="911174" y="523240"/>
                </a:lnTo>
                <a:lnTo>
                  <a:pt x="911656" y="523240"/>
                </a:lnTo>
                <a:lnTo>
                  <a:pt x="913371" y="527050"/>
                </a:lnTo>
                <a:lnTo>
                  <a:pt x="913371" y="525094"/>
                </a:lnTo>
                <a:lnTo>
                  <a:pt x="912215" y="523240"/>
                </a:lnTo>
                <a:lnTo>
                  <a:pt x="911415" y="521970"/>
                </a:lnTo>
                <a:lnTo>
                  <a:pt x="913447" y="519899"/>
                </a:lnTo>
                <a:lnTo>
                  <a:pt x="916559" y="525780"/>
                </a:lnTo>
                <a:lnTo>
                  <a:pt x="916393" y="525881"/>
                </a:lnTo>
                <a:lnTo>
                  <a:pt x="917295" y="527050"/>
                </a:lnTo>
                <a:lnTo>
                  <a:pt x="919010" y="529590"/>
                </a:lnTo>
                <a:lnTo>
                  <a:pt x="919734" y="530860"/>
                </a:lnTo>
                <a:lnTo>
                  <a:pt x="919734" y="528320"/>
                </a:lnTo>
                <a:lnTo>
                  <a:pt x="918514" y="525780"/>
                </a:lnTo>
                <a:lnTo>
                  <a:pt x="918756" y="524510"/>
                </a:lnTo>
                <a:lnTo>
                  <a:pt x="920965" y="525780"/>
                </a:lnTo>
                <a:lnTo>
                  <a:pt x="920965" y="527050"/>
                </a:lnTo>
                <a:lnTo>
                  <a:pt x="921943" y="529590"/>
                </a:lnTo>
                <a:lnTo>
                  <a:pt x="922185" y="527050"/>
                </a:lnTo>
                <a:lnTo>
                  <a:pt x="922464" y="526338"/>
                </a:lnTo>
                <a:lnTo>
                  <a:pt x="919988" y="524510"/>
                </a:lnTo>
                <a:lnTo>
                  <a:pt x="918273" y="523240"/>
                </a:lnTo>
                <a:lnTo>
                  <a:pt x="918273" y="521970"/>
                </a:lnTo>
                <a:lnTo>
                  <a:pt x="914628" y="518706"/>
                </a:lnTo>
                <a:lnTo>
                  <a:pt x="917663" y="515620"/>
                </a:lnTo>
                <a:lnTo>
                  <a:pt x="918908" y="514350"/>
                </a:lnTo>
                <a:lnTo>
                  <a:pt x="920153" y="513080"/>
                </a:lnTo>
                <a:lnTo>
                  <a:pt x="923899" y="509270"/>
                </a:lnTo>
                <a:lnTo>
                  <a:pt x="928547" y="514350"/>
                </a:lnTo>
                <a:lnTo>
                  <a:pt x="933208" y="520700"/>
                </a:lnTo>
                <a:lnTo>
                  <a:pt x="938593" y="521970"/>
                </a:lnTo>
                <a:lnTo>
                  <a:pt x="936879" y="516890"/>
                </a:lnTo>
                <a:lnTo>
                  <a:pt x="939520" y="518033"/>
                </a:lnTo>
                <a:lnTo>
                  <a:pt x="939076" y="516890"/>
                </a:lnTo>
                <a:lnTo>
                  <a:pt x="940549" y="518160"/>
                </a:lnTo>
                <a:lnTo>
                  <a:pt x="941768" y="519430"/>
                </a:lnTo>
                <a:lnTo>
                  <a:pt x="942505" y="519430"/>
                </a:lnTo>
                <a:lnTo>
                  <a:pt x="941031" y="516890"/>
                </a:lnTo>
                <a:lnTo>
                  <a:pt x="938834" y="513080"/>
                </a:lnTo>
                <a:lnTo>
                  <a:pt x="941031" y="514350"/>
                </a:lnTo>
                <a:lnTo>
                  <a:pt x="942263" y="516890"/>
                </a:lnTo>
                <a:lnTo>
                  <a:pt x="944460" y="518160"/>
                </a:lnTo>
                <a:lnTo>
                  <a:pt x="942746" y="514350"/>
                </a:lnTo>
                <a:lnTo>
                  <a:pt x="939076" y="513080"/>
                </a:lnTo>
                <a:lnTo>
                  <a:pt x="938834" y="510540"/>
                </a:lnTo>
                <a:lnTo>
                  <a:pt x="942022" y="513080"/>
                </a:lnTo>
                <a:lnTo>
                  <a:pt x="943724" y="514350"/>
                </a:lnTo>
                <a:lnTo>
                  <a:pt x="942505" y="511810"/>
                </a:lnTo>
                <a:lnTo>
                  <a:pt x="943978" y="513080"/>
                </a:lnTo>
                <a:lnTo>
                  <a:pt x="946175" y="511810"/>
                </a:lnTo>
                <a:lnTo>
                  <a:pt x="944956" y="510540"/>
                </a:lnTo>
                <a:lnTo>
                  <a:pt x="943724" y="509270"/>
                </a:lnTo>
                <a:lnTo>
                  <a:pt x="947407" y="510540"/>
                </a:lnTo>
                <a:lnTo>
                  <a:pt x="946912" y="509270"/>
                </a:lnTo>
                <a:lnTo>
                  <a:pt x="945438" y="505460"/>
                </a:lnTo>
                <a:lnTo>
                  <a:pt x="950582" y="510540"/>
                </a:lnTo>
                <a:lnTo>
                  <a:pt x="949604" y="509270"/>
                </a:lnTo>
                <a:lnTo>
                  <a:pt x="947889" y="505460"/>
                </a:lnTo>
                <a:lnTo>
                  <a:pt x="948385" y="504190"/>
                </a:lnTo>
                <a:lnTo>
                  <a:pt x="951001" y="506730"/>
                </a:lnTo>
                <a:lnTo>
                  <a:pt x="954239" y="506730"/>
                </a:lnTo>
                <a:lnTo>
                  <a:pt x="957681" y="508000"/>
                </a:lnTo>
                <a:lnTo>
                  <a:pt x="954201" y="504190"/>
                </a:lnTo>
                <a:lnTo>
                  <a:pt x="953033" y="502920"/>
                </a:lnTo>
                <a:lnTo>
                  <a:pt x="958659" y="502920"/>
                </a:lnTo>
                <a:lnTo>
                  <a:pt x="957567" y="499110"/>
                </a:lnTo>
                <a:lnTo>
                  <a:pt x="959396" y="499110"/>
                </a:lnTo>
                <a:lnTo>
                  <a:pt x="961351" y="500380"/>
                </a:lnTo>
                <a:lnTo>
                  <a:pt x="962825" y="500380"/>
                </a:lnTo>
                <a:lnTo>
                  <a:pt x="958418" y="496570"/>
                </a:lnTo>
                <a:lnTo>
                  <a:pt x="958659" y="494030"/>
                </a:lnTo>
                <a:lnTo>
                  <a:pt x="956703" y="490220"/>
                </a:lnTo>
                <a:lnTo>
                  <a:pt x="962329" y="492760"/>
                </a:lnTo>
                <a:lnTo>
                  <a:pt x="961351" y="495300"/>
                </a:lnTo>
                <a:lnTo>
                  <a:pt x="962558" y="496277"/>
                </a:lnTo>
                <a:lnTo>
                  <a:pt x="964298" y="494030"/>
                </a:lnTo>
                <a:lnTo>
                  <a:pt x="960615" y="491490"/>
                </a:lnTo>
                <a:lnTo>
                  <a:pt x="963891" y="492607"/>
                </a:lnTo>
                <a:lnTo>
                  <a:pt x="966990" y="495300"/>
                </a:lnTo>
                <a:lnTo>
                  <a:pt x="964730" y="492760"/>
                </a:lnTo>
                <a:lnTo>
                  <a:pt x="963612" y="491490"/>
                </a:lnTo>
                <a:lnTo>
                  <a:pt x="961351" y="488950"/>
                </a:lnTo>
                <a:lnTo>
                  <a:pt x="966736" y="492760"/>
                </a:lnTo>
                <a:lnTo>
                  <a:pt x="964044" y="488950"/>
                </a:lnTo>
                <a:lnTo>
                  <a:pt x="968209" y="490220"/>
                </a:lnTo>
                <a:lnTo>
                  <a:pt x="969683" y="492760"/>
                </a:lnTo>
                <a:lnTo>
                  <a:pt x="969454" y="490474"/>
                </a:lnTo>
                <a:lnTo>
                  <a:pt x="968946" y="490220"/>
                </a:lnTo>
                <a:lnTo>
                  <a:pt x="967841" y="488950"/>
                </a:lnTo>
                <a:lnTo>
                  <a:pt x="966736" y="487680"/>
                </a:lnTo>
                <a:lnTo>
                  <a:pt x="967232" y="485140"/>
                </a:lnTo>
                <a:lnTo>
                  <a:pt x="970661" y="488950"/>
                </a:lnTo>
                <a:lnTo>
                  <a:pt x="973594" y="491490"/>
                </a:lnTo>
                <a:lnTo>
                  <a:pt x="973353" y="488950"/>
                </a:lnTo>
                <a:lnTo>
                  <a:pt x="970965" y="485140"/>
                </a:lnTo>
                <a:lnTo>
                  <a:pt x="970165" y="483870"/>
                </a:lnTo>
                <a:lnTo>
                  <a:pt x="972286" y="483870"/>
                </a:lnTo>
                <a:lnTo>
                  <a:pt x="971473" y="482600"/>
                </a:lnTo>
                <a:lnTo>
                  <a:pt x="970661" y="481330"/>
                </a:lnTo>
                <a:lnTo>
                  <a:pt x="976287" y="481330"/>
                </a:lnTo>
                <a:lnTo>
                  <a:pt x="973899" y="477520"/>
                </a:lnTo>
                <a:lnTo>
                  <a:pt x="973112" y="476250"/>
                </a:lnTo>
                <a:lnTo>
                  <a:pt x="971880" y="474980"/>
                </a:lnTo>
                <a:lnTo>
                  <a:pt x="969683" y="473710"/>
                </a:lnTo>
                <a:lnTo>
                  <a:pt x="967968" y="472440"/>
                </a:lnTo>
                <a:lnTo>
                  <a:pt x="968451" y="471170"/>
                </a:lnTo>
                <a:lnTo>
                  <a:pt x="967359" y="469900"/>
                </a:lnTo>
                <a:lnTo>
                  <a:pt x="966254" y="468630"/>
                </a:lnTo>
                <a:lnTo>
                  <a:pt x="969429" y="469900"/>
                </a:lnTo>
                <a:lnTo>
                  <a:pt x="968946" y="471170"/>
                </a:lnTo>
                <a:lnTo>
                  <a:pt x="970153" y="472427"/>
                </a:lnTo>
                <a:lnTo>
                  <a:pt x="970902" y="472440"/>
                </a:lnTo>
                <a:lnTo>
                  <a:pt x="970165" y="471170"/>
                </a:lnTo>
                <a:lnTo>
                  <a:pt x="973531" y="472998"/>
                </a:lnTo>
                <a:lnTo>
                  <a:pt x="973340" y="472554"/>
                </a:lnTo>
                <a:lnTo>
                  <a:pt x="978001" y="473710"/>
                </a:lnTo>
                <a:lnTo>
                  <a:pt x="975067" y="473710"/>
                </a:lnTo>
                <a:lnTo>
                  <a:pt x="978166" y="476250"/>
                </a:lnTo>
                <a:lnTo>
                  <a:pt x="978192" y="477520"/>
                </a:lnTo>
                <a:lnTo>
                  <a:pt x="981671" y="480060"/>
                </a:lnTo>
                <a:lnTo>
                  <a:pt x="984859" y="478790"/>
                </a:lnTo>
                <a:lnTo>
                  <a:pt x="981925" y="474980"/>
                </a:lnTo>
                <a:lnTo>
                  <a:pt x="984859" y="473710"/>
                </a:lnTo>
                <a:lnTo>
                  <a:pt x="982903" y="471170"/>
                </a:lnTo>
                <a:lnTo>
                  <a:pt x="981430" y="471170"/>
                </a:lnTo>
                <a:lnTo>
                  <a:pt x="979474" y="468630"/>
                </a:lnTo>
                <a:lnTo>
                  <a:pt x="980744" y="467360"/>
                </a:lnTo>
                <a:lnTo>
                  <a:pt x="984732" y="468630"/>
                </a:lnTo>
                <a:lnTo>
                  <a:pt x="988352" y="469900"/>
                </a:lnTo>
                <a:lnTo>
                  <a:pt x="988529" y="468630"/>
                </a:lnTo>
                <a:lnTo>
                  <a:pt x="987793" y="467360"/>
                </a:lnTo>
                <a:lnTo>
                  <a:pt x="987056" y="466090"/>
                </a:lnTo>
                <a:lnTo>
                  <a:pt x="986320" y="464820"/>
                </a:lnTo>
                <a:lnTo>
                  <a:pt x="981189" y="461010"/>
                </a:lnTo>
                <a:lnTo>
                  <a:pt x="985342" y="461010"/>
                </a:lnTo>
                <a:lnTo>
                  <a:pt x="989507" y="466090"/>
                </a:lnTo>
                <a:lnTo>
                  <a:pt x="991717" y="463550"/>
                </a:lnTo>
                <a:lnTo>
                  <a:pt x="989749" y="462280"/>
                </a:lnTo>
                <a:lnTo>
                  <a:pt x="994651" y="463550"/>
                </a:lnTo>
                <a:lnTo>
                  <a:pt x="990244" y="461010"/>
                </a:lnTo>
                <a:lnTo>
                  <a:pt x="989190" y="461911"/>
                </a:lnTo>
                <a:lnTo>
                  <a:pt x="983881" y="458470"/>
                </a:lnTo>
                <a:lnTo>
                  <a:pt x="988161" y="459574"/>
                </a:lnTo>
                <a:lnTo>
                  <a:pt x="989025" y="458470"/>
                </a:lnTo>
                <a:lnTo>
                  <a:pt x="993419" y="461010"/>
                </a:lnTo>
                <a:lnTo>
                  <a:pt x="994651" y="458470"/>
                </a:lnTo>
                <a:lnTo>
                  <a:pt x="994092" y="454660"/>
                </a:lnTo>
                <a:lnTo>
                  <a:pt x="993927" y="453504"/>
                </a:lnTo>
                <a:lnTo>
                  <a:pt x="993952" y="453288"/>
                </a:lnTo>
                <a:lnTo>
                  <a:pt x="995133" y="449580"/>
                </a:lnTo>
                <a:lnTo>
                  <a:pt x="996365" y="450850"/>
                </a:lnTo>
                <a:lnTo>
                  <a:pt x="997102" y="452120"/>
                </a:lnTo>
                <a:lnTo>
                  <a:pt x="999058" y="453390"/>
                </a:lnTo>
                <a:lnTo>
                  <a:pt x="999299" y="450850"/>
                </a:lnTo>
                <a:lnTo>
                  <a:pt x="1001014" y="448310"/>
                </a:lnTo>
                <a:lnTo>
                  <a:pt x="1002906" y="447078"/>
                </a:lnTo>
                <a:lnTo>
                  <a:pt x="1005179" y="445770"/>
                </a:lnTo>
                <a:lnTo>
                  <a:pt x="1007630" y="445770"/>
                </a:lnTo>
                <a:lnTo>
                  <a:pt x="1010323" y="444500"/>
                </a:lnTo>
                <a:lnTo>
                  <a:pt x="1007630" y="440690"/>
                </a:lnTo>
                <a:lnTo>
                  <a:pt x="1007872" y="440690"/>
                </a:lnTo>
                <a:lnTo>
                  <a:pt x="1006894" y="439420"/>
                </a:lnTo>
                <a:lnTo>
                  <a:pt x="1007135" y="438150"/>
                </a:lnTo>
                <a:lnTo>
                  <a:pt x="1009827" y="439420"/>
                </a:lnTo>
                <a:lnTo>
                  <a:pt x="1010564" y="440690"/>
                </a:lnTo>
                <a:lnTo>
                  <a:pt x="1009827" y="438150"/>
                </a:lnTo>
                <a:lnTo>
                  <a:pt x="1009091" y="435610"/>
                </a:lnTo>
                <a:lnTo>
                  <a:pt x="1008900" y="433070"/>
                </a:lnTo>
                <a:lnTo>
                  <a:pt x="1008799" y="431800"/>
                </a:lnTo>
                <a:lnTo>
                  <a:pt x="1008608" y="429260"/>
                </a:lnTo>
                <a:lnTo>
                  <a:pt x="1014476" y="429260"/>
                </a:lnTo>
                <a:lnTo>
                  <a:pt x="1015212" y="430530"/>
                </a:lnTo>
                <a:lnTo>
                  <a:pt x="1018146" y="430530"/>
                </a:lnTo>
                <a:lnTo>
                  <a:pt x="1016647" y="429260"/>
                </a:lnTo>
                <a:lnTo>
                  <a:pt x="1009091" y="422910"/>
                </a:lnTo>
                <a:lnTo>
                  <a:pt x="1013993" y="424180"/>
                </a:lnTo>
                <a:lnTo>
                  <a:pt x="1014476" y="425450"/>
                </a:lnTo>
                <a:lnTo>
                  <a:pt x="1019124" y="421640"/>
                </a:lnTo>
                <a:lnTo>
                  <a:pt x="1019124" y="416560"/>
                </a:lnTo>
                <a:lnTo>
                  <a:pt x="1019124" y="415290"/>
                </a:lnTo>
                <a:lnTo>
                  <a:pt x="1026960" y="416560"/>
                </a:lnTo>
                <a:lnTo>
                  <a:pt x="1025626" y="414020"/>
                </a:lnTo>
                <a:lnTo>
                  <a:pt x="1026871" y="412750"/>
                </a:lnTo>
                <a:lnTo>
                  <a:pt x="1027620" y="411480"/>
                </a:lnTo>
                <a:lnTo>
                  <a:pt x="1024763" y="407670"/>
                </a:lnTo>
                <a:lnTo>
                  <a:pt x="1030147" y="408940"/>
                </a:lnTo>
                <a:lnTo>
                  <a:pt x="1031125" y="410210"/>
                </a:lnTo>
                <a:lnTo>
                  <a:pt x="1036027" y="408940"/>
                </a:lnTo>
                <a:lnTo>
                  <a:pt x="1037005" y="407670"/>
                </a:lnTo>
                <a:lnTo>
                  <a:pt x="1035367" y="406400"/>
                </a:lnTo>
                <a:lnTo>
                  <a:pt x="1032103" y="403860"/>
                </a:lnTo>
                <a:lnTo>
                  <a:pt x="1032103" y="402590"/>
                </a:lnTo>
                <a:lnTo>
                  <a:pt x="1036027" y="405130"/>
                </a:lnTo>
                <a:lnTo>
                  <a:pt x="1034427" y="402590"/>
                </a:lnTo>
                <a:lnTo>
                  <a:pt x="1032840" y="400050"/>
                </a:lnTo>
                <a:lnTo>
                  <a:pt x="1035532" y="401320"/>
                </a:lnTo>
                <a:lnTo>
                  <a:pt x="1034554" y="400050"/>
                </a:lnTo>
                <a:lnTo>
                  <a:pt x="1033818" y="397510"/>
                </a:lnTo>
                <a:lnTo>
                  <a:pt x="1040180" y="398780"/>
                </a:lnTo>
                <a:lnTo>
                  <a:pt x="1042136" y="400050"/>
                </a:lnTo>
                <a:lnTo>
                  <a:pt x="1041412" y="393700"/>
                </a:lnTo>
                <a:lnTo>
                  <a:pt x="1042631" y="394970"/>
                </a:lnTo>
                <a:lnTo>
                  <a:pt x="1042758" y="394970"/>
                </a:lnTo>
                <a:lnTo>
                  <a:pt x="1042136" y="393700"/>
                </a:lnTo>
                <a:lnTo>
                  <a:pt x="1048016" y="398780"/>
                </a:lnTo>
                <a:lnTo>
                  <a:pt x="1045819" y="394970"/>
                </a:lnTo>
                <a:lnTo>
                  <a:pt x="1044829" y="394970"/>
                </a:lnTo>
                <a:lnTo>
                  <a:pt x="1043609" y="393700"/>
                </a:lnTo>
                <a:lnTo>
                  <a:pt x="1042631" y="392430"/>
                </a:lnTo>
                <a:lnTo>
                  <a:pt x="1045819" y="393700"/>
                </a:lnTo>
                <a:lnTo>
                  <a:pt x="1046429" y="392430"/>
                </a:lnTo>
                <a:lnTo>
                  <a:pt x="1047038" y="391160"/>
                </a:lnTo>
                <a:lnTo>
                  <a:pt x="1047165" y="389890"/>
                </a:lnTo>
                <a:lnTo>
                  <a:pt x="1047280" y="388620"/>
                </a:lnTo>
                <a:lnTo>
                  <a:pt x="1049972" y="391160"/>
                </a:lnTo>
                <a:lnTo>
                  <a:pt x="1052664" y="388620"/>
                </a:lnTo>
                <a:lnTo>
                  <a:pt x="1052664" y="384810"/>
                </a:lnTo>
                <a:lnTo>
                  <a:pt x="1054874" y="381000"/>
                </a:lnTo>
                <a:lnTo>
                  <a:pt x="1052664" y="381000"/>
                </a:lnTo>
                <a:lnTo>
                  <a:pt x="1048016" y="378460"/>
                </a:lnTo>
                <a:lnTo>
                  <a:pt x="1048258" y="377190"/>
                </a:lnTo>
                <a:lnTo>
                  <a:pt x="1049921" y="377634"/>
                </a:lnTo>
                <a:lnTo>
                  <a:pt x="1049489" y="377190"/>
                </a:lnTo>
                <a:lnTo>
                  <a:pt x="1048258" y="375920"/>
                </a:lnTo>
                <a:lnTo>
                  <a:pt x="1049489" y="374650"/>
                </a:lnTo>
                <a:lnTo>
                  <a:pt x="1053642" y="378460"/>
                </a:lnTo>
                <a:lnTo>
                  <a:pt x="1054633" y="379730"/>
                </a:lnTo>
                <a:lnTo>
                  <a:pt x="1054138" y="377190"/>
                </a:lnTo>
                <a:lnTo>
                  <a:pt x="1055611" y="378460"/>
                </a:lnTo>
                <a:lnTo>
                  <a:pt x="1055852" y="378460"/>
                </a:lnTo>
                <a:lnTo>
                  <a:pt x="1057567" y="379730"/>
                </a:lnTo>
                <a:lnTo>
                  <a:pt x="1055357" y="377190"/>
                </a:lnTo>
                <a:lnTo>
                  <a:pt x="1063688" y="379730"/>
                </a:lnTo>
                <a:lnTo>
                  <a:pt x="1060907" y="377190"/>
                </a:lnTo>
                <a:lnTo>
                  <a:pt x="1059522" y="375920"/>
                </a:lnTo>
                <a:lnTo>
                  <a:pt x="1060996" y="377190"/>
                </a:lnTo>
                <a:lnTo>
                  <a:pt x="1061732" y="375920"/>
                </a:lnTo>
                <a:lnTo>
                  <a:pt x="1063193" y="373380"/>
                </a:lnTo>
                <a:lnTo>
                  <a:pt x="1062951" y="372110"/>
                </a:lnTo>
                <a:lnTo>
                  <a:pt x="1062710" y="370840"/>
                </a:lnTo>
                <a:lnTo>
                  <a:pt x="1064171" y="368300"/>
                </a:lnTo>
                <a:lnTo>
                  <a:pt x="1060500" y="365760"/>
                </a:lnTo>
                <a:lnTo>
                  <a:pt x="1061974" y="365760"/>
                </a:lnTo>
                <a:lnTo>
                  <a:pt x="1060742" y="364490"/>
                </a:lnTo>
                <a:lnTo>
                  <a:pt x="1059522" y="363220"/>
                </a:lnTo>
                <a:lnTo>
                  <a:pt x="1061974" y="361950"/>
                </a:lnTo>
                <a:lnTo>
                  <a:pt x="1066126" y="361950"/>
                </a:lnTo>
                <a:lnTo>
                  <a:pt x="1067358" y="358140"/>
                </a:lnTo>
                <a:lnTo>
                  <a:pt x="1066863" y="356870"/>
                </a:lnTo>
                <a:lnTo>
                  <a:pt x="1066380" y="355600"/>
                </a:lnTo>
                <a:lnTo>
                  <a:pt x="1064425" y="356870"/>
                </a:lnTo>
                <a:lnTo>
                  <a:pt x="1063561" y="355600"/>
                </a:lnTo>
                <a:lnTo>
                  <a:pt x="1062710" y="354330"/>
                </a:lnTo>
                <a:lnTo>
                  <a:pt x="1066126" y="355600"/>
                </a:lnTo>
                <a:lnTo>
                  <a:pt x="1066749" y="354330"/>
                </a:lnTo>
                <a:lnTo>
                  <a:pt x="1067358" y="353060"/>
                </a:lnTo>
                <a:lnTo>
                  <a:pt x="1069073" y="356870"/>
                </a:lnTo>
                <a:lnTo>
                  <a:pt x="1070292" y="353060"/>
                </a:lnTo>
                <a:lnTo>
                  <a:pt x="1070533" y="351790"/>
                </a:lnTo>
                <a:lnTo>
                  <a:pt x="1070419" y="350520"/>
                </a:lnTo>
                <a:lnTo>
                  <a:pt x="1070051" y="346710"/>
                </a:lnTo>
                <a:lnTo>
                  <a:pt x="1067600" y="346710"/>
                </a:lnTo>
                <a:lnTo>
                  <a:pt x="1066380" y="345440"/>
                </a:lnTo>
                <a:lnTo>
                  <a:pt x="1066126" y="344170"/>
                </a:lnTo>
                <a:lnTo>
                  <a:pt x="1068832" y="345440"/>
                </a:lnTo>
                <a:lnTo>
                  <a:pt x="1070292" y="345440"/>
                </a:lnTo>
                <a:lnTo>
                  <a:pt x="1070533" y="346710"/>
                </a:lnTo>
                <a:lnTo>
                  <a:pt x="1071803" y="342900"/>
                </a:lnTo>
                <a:lnTo>
                  <a:pt x="1076807" y="341630"/>
                </a:lnTo>
                <a:lnTo>
                  <a:pt x="1081316" y="339090"/>
                </a:lnTo>
                <a:lnTo>
                  <a:pt x="1081100" y="335876"/>
                </a:lnTo>
                <a:lnTo>
                  <a:pt x="1079347" y="330200"/>
                </a:lnTo>
                <a:lnTo>
                  <a:pt x="1080820" y="328930"/>
                </a:lnTo>
                <a:lnTo>
                  <a:pt x="1081557" y="332740"/>
                </a:lnTo>
                <a:lnTo>
                  <a:pt x="1084249" y="332740"/>
                </a:lnTo>
                <a:lnTo>
                  <a:pt x="1081900" y="328930"/>
                </a:lnTo>
                <a:lnTo>
                  <a:pt x="1081112" y="327660"/>
                </a:lnTo>
                <a:lnTo>
                  <a:pt x="1080338" y="326390"/>
                </a:lnTo>
                <a:lnTo>
                  <a:pt x="1088415" y="327660"/>
                </a:lnTo>
                <a:lnTo>
                  <a:pt x="1087856" y="326390"/>
                </a:lnTo>
                <a:lnTo>
                  <a:pt x="1087310" y="325120"/>
                </a:lnTo>
                <a:lnTo>
                  <a:pt x="1086764" y="323850"/>
                </a:lnTo>
                <a:lnTo>
                  <a:pt x="1086205" y="322580"/>
                </a:lnTo>
                <a:lnTo>
                  <a:pt x="1091907" y="322580"/>
                </a:lnTo>
                <a:lnTo>
                  <a:pt x="1093647" y="320040"/>
                </a:lnTo>
                <a:lnTo>
                  <a:pt x="1094016" y="318770"/>
                </a:lnTo>
                <a:lnTo>
                  <a:pt x="1094778" y="316230"/>
                </a:lnTo>
                <a:lnTo>
                  <a:pt x="1098689" y="314960"/>
                </a:lnTo>
                <a:lnTo>
                  <a:pt x="1095997" y="313690"/>
                </a:lnTo>
                <a:lnTo>
                  <a:pt x="1094041" y="311150"/>
                </a:lnTo>
                <a:lnTo>
                  <a:pt x="1095463" y="311607"/>
                </a:lnTo>
                <a:lnTo>
                  <a:pt x="1095019" y="311150"/>
                </a:lnTo>
                <a:lnTo>
                  <a:pt x="1095514" y="307340"/>
                </a:lnTo>
                <a:lnTo>
                  <a:pt x="1098207" y="303530"/>
                </a:lnTo>
                <a:lnTo>
                  <a:pt x="1101877" y="300990"/>
                </a:lnTo>
                <a:lnTo>
                  <a:pt x="1105306" y="298450"/>
                </a:lnTo>
                <a:lnTo>
                  <a:pt x="1107389" y="297180"/>
                </a:lnTo>
                <a:lnTo>
                  <a:pt x="1109459" y="295910"/>
                </a:lnTo>
                <a:lnTo>
                  <a:pt x="1111580" y="293370"/>
                </a:lnTo>
                <a:lnTo>
                  <a:pt x="1112647" y="292100"/>
                </a:lnTo>
                <a:lnTo>
                  <a:pt x="1112164" y="290830"/>
                </a:lnTo>
                <a:lnTo>
                  <a:pt x="1111681" y="289560"/>
                </a:lnTo>
                <a:lnTo>
                  <a:pt x="1108240" y="287020"/>
                </a:lnTo>
                <a:lnTo>
                  <a:pt x="1107020" y="285699"/>
                </a:lnTo>
                <a:lnTo>
                  <a:pt x="1107020" y="293370"/>
                </a:lnTo>
                <a:lnTo>
                  <a:pt x="1106030" y="294640"/>
                </a:lnTo>
                <a:lnTo>
                  <a:pt x="1106284" y="295910"/>
                </a:lnTo>
                <a:lnTo>
                  <a:pt x="1104569" y="295910"/>
                </a:lnTo>
                <a:lnTo>
                  <a:pt x="1104569" y="293370"/>
                </a:lnTo>
                <a:lnTo>
                  <a:pt x="1107020" y="293370"/>
                </a:lnTo>
                <a:lnTo>
                  <a:pt x="1107020" y="285699"/>
                </a:lnTo>
                <a:lnTo>
                  <a:pt x="1105903" y="284480"/>
                </a:lnTo>
                <a:lnTo>
                  <a:pt x="1108240" y="283210"/>
                </a:lnTo>
                <a:lnTo>
                  <a:pt x="1112405" y="287020"/>
                </a:lnTo>
                <a:lnTo>
                  <a:pt x="1110932" y="283210"/>
                </a:lnTo>
                <a:lnTo>
                  <a:pt x="1111669" y="281940"/>
                </a:lnTo>
                <a:lnTo>
                  <a:pt x="1112405" y="280670"/>
                </a:lnTo>
                <a:lnTo>
                  <a:pt x="1114120" y="278130"/>
                </a:lnTo>
                <a:lnTo>
                  <a:pt x="1115872" y="274320"/>
                </a:lnTo>
                <a:lnTo>
                  <a:pt x="1117053" y="271780"/>
                </a:lnTo>
                <a:lnTo>
                  <a:pt x="1116076" y="267970"/>
                </a:lnTo>
                <a:lnTo>
                  <a:pt x="1117053" y="269240"/>
                </a:lnTo>
                <a:lnTo>
                  <a:pt x="1118527" y="270510"/>
                </a:lnTo>
                <a:lnTo>
                  <a:pt x="1122197" y="270510"/>
                </a:lnTo>
                <a:lnTo>
                  <a:pt x="1121054" y="267970"/>
                </a:lnTo>
                <a:lnTo>
                  <a:pt x="1120482" y="266700"/>
                </a:lnTo>
                <a:lnTo>
                  <a:pt x="1117536" y="265430"/>
                </a:lnTo>
                <a:lnTo>
                  <a:pt x="1118273" y="264160"/>
                </a:lnTo>
                <a:lnTo>
                  <a:pt x="1120241" y="265430"/>
                </a:lnTo>
                <a:lnTo>
                  <a:pt x="1121943" y="266700"/>
                </a:lnTo>
                <a:lnTo>
                  <a:pt x="1124635" y="265430"/>
                </a:lnTo>
                <a:lnTo>
                  <a:pt x="1122768" y="264160"/>
                </a:lnTo>
                <a:lnTo>
                  <a:pt x="1119009" y="261620"/>
                </a:lnTo>
                <a:lnTo>
                  <a:pt x="1122680" y="262890"/>
                </a:lnTo>
                <a:lnTo>
                  <a:pt x="1123657" y="262890"/>
                </a:lnTo>
                <a:lnTo>
                  <a:pt x="1123175" y="261620"/>
                </a:lnTo>
                <a:lnTo>
                  <a:pt x="1125626" y="260350"/>
                </a:lnTo>
                <a:lnTo>
                  <a:pt x="1121702" y="259080"/>
                </a:lnTo>
                <a:lnTo>
                  <a:pt x="1124635" y="257810"/>
                </a:lnTo>
                <a:lnTo>
                  <a:pt x="1123657" y="256540"/>
                </a:lnTo>
                <a:lnTo>
                  <a:pt x="1121702" y="254000"/>
                </a:lnTo>
                <a:lnTo>
                  <a:pt x="1124889" y="254000"/>
                </a:lnTo>
                <a:lnTo>
                  <a:pt x="1120965" y="250190"/>
                </a:lnTo>
                <a:lnTo>
                  <a:pt x="1128560" y="251460"/>
                </a:lnTo>
                <a:lnTo>
                  <a:pt x="1122438" y="248920"/>
                </a:lnTo>
                <a:lnTo>
                  <a:pt x="1128801" y="251460"/>
                </a:lnTo>
                <a:lnTo>
                  <a:pt x="1129296" y="248920"/>
                </a:lnTo>
                <a:lnTo>
                  <a:pt x="1129538" y="247650"/>
                </a:lnTo>
                <a:lnTo>
                  <a:pt x="1127747" y="245110"/>
                </a:lnTo>
                <a:lnTo>
                  <a:pt x="1126845" y="243840"/>
                </a:lnTo>
                <a:lnTo>
                  <a:pt x="1128560" y="245110"/>
                </a:lnTo>
                <a:lnTo>
                  <a:pt x="1129296" y="243840"/>
                </a:lnTo>
                <a:lnTo>
                  <a:pt x="1131989" y="246380"/>
                </a:lnTo>
                <a:lnTo>
                  <a:pt x="1132471" y="243840"/>
                </a:lnTo>
                <a:lnTo>
                  <a:pt x="1131989" y="242570"/>
                </a:lnTo>
                <a:lnTo>
                  <a:pt x="1128318" y="241300"/>
                </a:lnTo>
                <a:lnTo>
                  <a:pt x="1131697" y="240030"/>
                </a:lnTo>
                <a:lnTo>
                  <a:pt x="1131100" y="237490"/>
                </a:lnTo>
                <a:lnTo>
                  <a:pt x="1130820" y="234950"/>
                </a:lnTo>
                <a:lnTo>
                  <a:pt x="1135164" y="236220"/>
                </a:lnTo>
                <a:lnTo>
                  <a:pt x="1133792" y="231140"/>
                </a:lnTo>
                <a:lnTo>
                  <a:pt x="1133449" y="229870"/>
                </a:lnTo>
                <a:lnTo>
                  <a:pt x="1133271" y="228600"/>
                </a:lnTo>
                <a:lnTo>
                  <a:pt x="1132776" y="225158"/>
                </a:lnTo>
                <a:lnTo>
                  <a:pt x="1138834" y="227330"/>
                </a:lnTo>
                <a:lnTo>
                  <a:pt x="1137983" y="223774"/>
                </a:lnTo>
                <a:lnTo>
                  <a:pt x="1132725" y="224624"/>
                </a:lnTo>
                <a:lnTo>
                  <a:pt x="1132776" y="223520"/>
                </a:lnTo>
                <a:lnTo>
                  <a:pt x="1132967" y="219710"/>
                </a:lnTo>
                <a:lnTo>
                  <a:pt x="1137653" y="222402"/>
                </a:lnTo>
                <a:lnTo>
                  <a:pt x="1137615" y="222250"/>
                </a:lnTo>
                <a:lnTo>
                  <a:pt x="1132967" y="218440"/>
                </a:lnTo>
                <a:lnTo>
                  <a:pt x="1136142" y="214630"/>
                </a:lnTo>
                <a:lnTo>
                  <a:pt x="1137373" y="214630"/>
                </a:lnTo>
                <a:lnTo>
                  <a:pt x="1138834" y="217170"/>
                </a:lnTo>
                <a:lnTo>
                  <a:pt x="1139825" y="217170"/>
                </a:lnTo>
                <a:lnTo>
                  <a:pt x="1138897" y="213360"/>
                </a:lnTo>
                <a:lnTo>
                  <a:pt x="1138593" y="212090"/>
                </a:lnTo>
                <a:lnTo>
                  <a:pt x="1143241" y="210820"/>
                </a:lnTo>
                <a:lnTo>
                  <a:pt x="1142149" y="208280"/>
                </a:lnTo>
                <a:lnTo>
                  <a:pt x="1141984" y="207911"/>
                </a:lnTo>
                <a:lnTo>
                  <a:pt x="1142263" y="208280"/>
                </a:lnTo>
                <a:lnTo>
                  <a:pt x="1142263" y="207010"/>
                </a:lnTo>
                <a:lnTo>
                  <a:pt x="1143736" y="207010"/>
                </a:lnTo>
                <a:lnTo>
                  <a:pt x="1141095" y="205867"/>
                </a:lnTo>
                <a:lnTo>
                  <a:pt x="1140802" y="205740"/>
                </a:lnTo>
                <a:lnTo>
                  <a:pt x="1141285" y="207010"/>
                </a:lnTo>
                <a:lnTo>
                  <a:pt x="1136396" y="205740"/>
                </a:lnTo>
                <a:lnTo>
                  <a:pt x="1133208" y="200660"/>
                </a:lnTo>
                <a:lnTo>
                  <a:pt x="1130757" y="199390"/>
                </a:lnTo>
                <a:lnTo>
                  <a:pt x="1134973" y="200660"/>
                </a:lnTo>
                <a:lnTo>
                  <a:pt x="1139164" y="200660"/>
                </a:lnTo>
                <a:lnTo>
                  <a:pt x="1144473" y="203200"/>
                </a:lnTo>
                <a:lnTo>
                  <a:pt x="1143977" y="201930"/>
                </a:lnTo>
                <a:lnTo>
                  <a:pt x="1142758" y="201930"/>
                </a:lnTo>
                <a:lnTo>
                  <a:pt x="1140802" y="200660"/>
                </a:lnTo>
                <a:lnTo>
                  <a:pt x="1143000" y="200660"/>
                </a:lnTo>
                <a:lnTo>
                  <a:pt x="1144955" y="201930"/>
                </a:lnTo>
                <a:lnTo>
                  <a:pt x="1144231" y="199390"/>
                </a:lnTo>
                <a:lnTo>
                  <a:pt x="1140548" y="198120"/>
                </a:lnTo>
                <a:lnTo>
                  <a:pt x="1141539" y="196850"/>
                </a:lnTo>
                <a:lnTo>
                  <a:pt x="1143000" y="196850"/>
                </a:lnTo>
                <a:lnTo>
                  <a:pt x="1143495" y="198120"/>
                </a:lnTo>
                <a:lnTo>
                  <a:pt x="1144955" y="198120"/>
                </a:lnTo>
                <a:lnTo>
                  <a:pt x="1140066" y="194310"/>
                </a:lnTo>
                <a:lnTo>
                  <a:pt x="1142022" y="193040"/>
                </a:lnTo>
                <a:lnTo>
                  <a:pt x="1142758" y="193040"/>
                </a:lnTo>
                <a:lnTo>
                  <a:pt x="1143736" y="194310"/>
                </a:lnTo>
                <a:lnTo>
                  <a:pt x="1143977" y="194310"/>
                </a:lnTo>
                <a:lnTo>
                  <a:pt x="1144143" y="193040"/>
                </a:lnTo>
                <a:lnTo>
                  <a:pt x="1144308" y="191770"/>
                </a:lnTo>
                <a:lnTo>
                  <a:pt x="1144473" y="190500"/>
                </a:lnTo>
                <a:lnTo>
                  <a:pt x="1142936" y="189230"/>
                </a:lnTo>
                <a:lnTo>
                  <a:pt x="1138351" y="185420"/>
                </a:lnTo>
                <a:lnTo>
                  <a:pt x="1142517" y="184150"/>
                </a:lnTo>
                <a:lnTo>
                  <a:pt x="1148626" y="186690"/>
                </a:lnTo>
                <a:lnTo>
                  <a:pt x="1146187" y="184150"/>
                </a:lnTo>
                <a:lnTo>
                  <a:pt x="1144955" y="182880"/>
                </a:lnTo>
                <a:lnTo>
                  <a:pt x="1150835" y="185420"/>
                </a:lnTo>
                <a:lnTo>
                  <a:pt x="1150594" y="184150"/>
                </a:lnTo>
                <a:lnTo>
                  <a:pt x="1150099" y="182880"/>
                </a:lnTo>
                <a:lnTo>
                  <a:pt x="1146924" y="182880"/>
                </a:lnTo>
                <a:lnTo>
                  <a:pt x="1147279" y="181610"/>
                </a:lnTo>
                <a:lnTo>
                  <a:pt x="1147648" y="180340"/>
                </a:lnTo>
                <a:lnTo>
                  <a:pt x="1143977" y="177800"/>
                </a:lnTo>
                <a:lnTo>
                  <a:pt x="1146429" y="177800"/>
                </a:lnTo>
                <a:lnTo>
                  <a:pt x="1148384" y="179070"/>
                </a:lnTo>
                <a:lnTo>
                  <a:pt x="1148384" y="177800"/>
                </a:lnTo>
                <a:lnTo>
                  <a:pt x="1148384" y="176530"/>
                </a:lnTo>
                <a:lnTo>
                  <a:pt x="1148384" y="175260"/>
                </a:lnTo>
                <a:lnTo>
                  <a:pt x="1145692" y="176530"/>
                </a:lnTo>
                <a:lnTo>
                  <a:pt x="1144587" y="175260"/>
                </a:lnTo>
                <a:lnTo>
                  <a:pt x="1143495" y="173990"/>
                </a:lnTo>
                <a:lnTo>
                  <a:pt x="1141285" y="173990"/>
                </a:lnTo>
                <a:lnTo>
                  <a:pt x="1138593" y="173990"/>
                </a:lnTo>
                <a:lnTo>
                  <a:pt x="1140802" y="172720"/>
                </a:lnTo>
                <a:lnTo>
                  <a:pt x="1141285" y="173990"/>
                </a:lnTo>
                <a:lnTo>
                  <a:pt x="1141526" y="171450"/>
                </a:lnTo>
                <a:lnTo>
                  <a:pt x="1144955" y="171450"/>
                </a:lnTo>
                <a:lnTo>
                  <a:pt x="1143495" y="170180"/>
                </a:lnTo>
                <a:lnTo>
                  <a:pt x="1141780" y="168910"/>
                </a:lnTo>
                <a:lnTo>
                  <a:pt x="1143736" y="167640"/>
                </a:lnTo>
                <a:lnTo>
                  <a:pt x="1145692" y="168910"/>
                </a:lnTo>
                <a:lnTo>
                  <a:pt x="1149858" y="170180"/>
                </a:lnTo>
                <a:lnTo>
                  <a:pt x="1151077" y="170180"/>
                </a:lnTo>
                <a:lnTo>
                  <a:pt x="1146670" y="168910"/>
                </a:lnTo>
                <a:lnTo>
                  <a:pt x="1148880" y="167640"/>
                </a:lnTo>
                <a:lnTo>
                  <a:pt x="1151077" y="166370"/>
                </a:lnTo>
                <a:lnTo>
                  <a:pt x="1146429" y="163830"/>
                </a:lnTo>
                <a:lnTo>
                  <a:pt x="1151813" y="163830"/>
                </a:lnTo>
                <a:lnTo>
                  <a:pt x="1153287" y="162560"/>
                </a:lnTo>
                <a:lnTo>
                  <a:pt x="1144473" y="162560"/>
                </a:lnTo>
                <a:lnTo>
                  <a:pt x="1148384" y="161290"/>
                </a:lnTo>
                <a:lnTo>
                  <a:pt x="1149616" y="161290"/>
                </a:lnTo>
                <a:lnTo>
                  <a:pt x="1152055" y="160020"/>
                </a:lnTo>
                <a:lnTo>
                  <a:pt x="1149934" y="157480"/>
                </a:lnTo>
                <a:lnTo>
                  <a:pt x="1148880" y="156210"/>
                </a:lnTo>
                <a:lnTo>
                  <a:pt x="1150340" y="154940"/>
                </a:lnTo>
                <a:lnTo>
                  <a:pt x="1151813" y="153670"/>
                </a:lnTo>
                <a:lnTo>
                  <a:pt x="1157401" y="154876"/>
                </a:lnTo>
                <a:lnTo>
                  <a:pt x="1156462" y="153670"/>
                </a:lnTo>
                <a:lnTo>
                  <a:pt x="1156093" y="152400"/>
                </a:lnTo>
                <a:lnTo>
                  <a:pt x="1155001" y="148590"/>
                </a:lnTo>
                <a:lnTo>
                  <a:pt x="1154264" y="146050"/>
                </a:lnTo>
                <a:lnTo>
                  <a:pt x="1155484" y="144780"/>
                </a:lnTo>
                <a:lnTo>
                  <a:pt x="1154747" y="144780"/>
                </a:lnTo>
                <a:lnTo>
                  <a:pt x="1146924" y="142240"/>
                </a:lnTo>
                <a:lnTo>
                  <a:pt x="1159408" y="143510"/>
                </a:lnTo>
                <a:lnTo>
                  <a:pt x="1157808" y="142240"/>
                </a:lnTo>
                <a:lnTo>
                  <a:pt x="1156220" y="140970"/>
                </a:lnTo>
                <a:lnTo>
                  <a:pt x="1156716" y="140970"/>
                </a:lnTo>
                <a:lnTo>
                  <a:pt x="1159979" y="142024"/>
                </a:lnTo>
                <a:lnTo>
                  <a:pt x="1161605" y="140970"/>
                </a:lnTo>
                <a:lnTo>
                  <a:pt x="1159154" y="137160"/>
                </a:lnTo>
                <a:lnTo>
                  <a:pt x="1158786" y="135890"/>
                </a:lnTo>
                <a:lnTo>
                  <a:pt x="1158430" y="134620"/>
                </a:lnTo>
                <a:lnTo>
                  <a:pt x="1158062" y="133350"/>
                </a:lnTo>
                <a:lnTo>
                  <a:pt x="1157693" y="132080"/>
                </a:lnTo>
                <a:lnTo>
                  <a:pt x="1159649" y="133350"/>
                </a:lnTo>
                <a:lnTo>
                  <a:pt x="1161846" y="132080"/>
                </a:lnTo>
                <a:lnTo>
                  <a:pt x="1161846" y="129540"/>
                </a:lnTo>
                <a:lnTo>
                  <a:pt x="1163320" y="128270"/>
                </a:lnTo>
                <a:lnTo>
                  <a:pt x="1161364" y="128270"/>
                </a:lnTo>
                <a:lnTo>
                  <a:pt x="1162100" y="127000"/>
                </a:lnTo>
                <a:lnTo>
                  <a:pt x="1158913" y="127000"/>
                </a:lnTo>
                <a:lnTo>
                  <a:pt x="1164120" y="124460"/>
                </a:lnTo>
                <a:lnTo>
                  <a:pt x="1163916" y="123190"/>
                </a:lnTo>
                <a:lnTo>
                  <a:pt x="1163510" y="120650"/>
                </a:lnTo>
                <a:lnTo>
                  <a:pt x="1162431" y="116840"/>
                </a:lnTo>
                <a:lnTo>
                  <a:pt x="1166253" y="114300"/>
                </a:lnTo>
                <a:lnTo>
                  <a:pt x="1167726" y="115570"/>
                </a:lnTo>
                <a:lnTo>
                  <a:pt x="1167968" y="115570"/>
                </a:lnTo>
                <a:lnTo>
                  <a:pt x="1167650" y="114300"/>
                </a:lnTo>
                <a:lnTo>
                  <a:pt x="1166990" y="111760"/>
                </a:lnTo>
                <a:lnTo>
                  <a:pt x="1163320" y="110490"/>
                </a:lnTo>
                <a:lnTo>
                  <a:pt x="1160868" y="110490"/>
                </a:lnTo>
                <a:lnTo>
                  <a:pt x="1159891" y="109220"/>
                </a:lnTo>
                <a:lnTo>
                  <a:pt x="1158913" y="109220"/>
                </a:lnTo>
                <a:lnTo>
                  <a:pt x="1158913" y="118110"/>
                </a:lnTo>
                <a:lnTo>
                  <a:pt x="1156462" y="118110"/>
                </a:lnTo>
                <a:lnTo>
                  <a:pt x="1155242" y="116840"/>
                </a:lnTo>
                <a:lnTo>
                  <a:pt x="1155484" y="116840"/>
                </a:lnTo>
                <a:lnTo>
                  <a:pt x="1155738" y="115570"/>
                </a:lnTo>
                <a:lnTo>
                  <a:pt x="1157198" y="116840"/>
                </a:lnTo>
                <a:lnTo>
                  <a:pt x="1158430" y="116840"/>
                </a:lnTo>
                <a:lnTo>
                  <a:pt x="1158913" y="118110"/>
                </a:lnTo>
                <a:lnTo>
                  <a:pt x="1158913" y="109220"/>
                </a:lnTo>
                <a:lnTo>
                  <a:pt x="1158430" y="109220"/>
                </a:lnTo>
                <a:lnTo>
                  <a:pt x="1157935" y="110490"/>
                </a:lnTo>
                <a:lnTo>
                  <a:pt x="1158176" y="107950"/>
                </a:lnTo>
                <a:lnTo>
                  <a:pt x="1159154" y="106680"/>
                </a:lnTo>
                <a:lnTo>
                  <a:pt x="1160627" y="105410"/>
                </a:lnTo>
                <a:lnTo>
                  <a:pt x="1159649" y="105410"/>
                </a:lnTo>
                <a:lnTo>
                  <a:pt x="1161122" y="104140"/>
                </a:lnTo>
                <a:lnTo>
                  <a:pt x="1162583" y="105410"/>
                </a:lnTo>
                <a:lnTo>
                  <a:pt x="1162837" y="105410"/>
                </a:lnTo>
                <a:lnTo>
                  <a:pt x="1162100" y="104140"/>
                </a:lnTo>
                <a:lnTo>
                  <a:pt x="1159891" y="102870"/>
                </a:lnTo>
                <a:lnTo>
                  <a:pt x="1160868" y="101600"/>
                </a:lnTo>
                <a:lnTo>
                  <a:pt x="1165034" y="102870"/>
                </a:lnTo>
                <a:lnTo>
                  <a:pt x="1162583" y="102870"/>
                </a:lnTo>
                <a:lnTo>
                  <a:pt x="1165771" y="104140"/>
                </a:lnTo>
                <a:lnTo>
                  <a:pt x="1166012" y="102870"/>
                </a:lnTo>
                <a:lnTo>
                  <a:pt x="1158671" y="99060"/>
                </a:lnTo>
                <a:lnTo>
                  <a:pt x="1163078" y="99060"/>
                </a:lnTo>
                <a:lnTo>
                  <a:pt x="1164056" y="100330"/>
                </a:lnTo>
                <a:lnTo>
                  <a:pt x="1163815" y="100330"/>
                </a:lnTo>
                <a:lnTo>
                  <a:pt x="1164793" y="101600"/>
                </a:lnTo>
                <a:lnTo>
                  <a:pt x="1169936" y="101600"/>
                </a:lnTo>
                <a:lnTo>
                  <a:pt x="1168704" y="100330"/>
                </a:lnTo>
                <a:lnTo>
                  <a:pt x="1169682" y="100330"/>
                </a:lnTo>
                <a:lnTo>
                  <a:pt x="1171155" y="99060"/>
                </a:lnTo>
                <a:lnTo>
                  <a:pt x="1169619" y="97790"/>
                </a:lnTo>
                <a:lnTo>
                  <a:pt x="1166596" y="95275"/>
                </a:lnTo>
                <a:lnTo>
                  <a:pt x="1166012" y="93980"/>
                </a:lnTo>
                <a:lnTo>
                  <a:pt x="1166202" y="92710"/>
                </a:lnTo>
                <a:lnTo>
                  <a:pt x="1165009" y="91440"/>
                </a:lnTo>
                <a:lnTo>
                  <a:pt x="1163815" y="90170"/>
                </a:lnTo>
                <a:lnTo>
                  <a:pt x="1169936" y="93980"/>
                </a:lnTo>
                <a:lnTo>
                  <a:pt x="1167485" y="91440"/>
                </a:lnTo>
                <a:lnTo>
                  <a:pt x="1172133" y="92710"/>
                </a:lnTo>
                <a:lnTo>
                  <a:pt x="1173607" y="92710"/>
                </a:lnTo>
                <a:lnTo>
                  <a:pt x="1175067" y="91617"/>
                </a:lnTo>
                <a:lnTo>
                  <a:pt x="1174826" y="91440"/>
                </a:lnTo>
                <a:lnTo>
                  <a:pt x="1173111" y="90170"/>
                </a:lnTo>
                <a:lnTo>
                  <a:pt x="1179969" y="91440"/>
                </a:lnTo>
                <a:lnTo>
                  <a:pt x="1174826" y="88900"/>
                </a:lnTo>
                <a:lnTo>
                  <a:pt x="1176299" y="88900"/>
                </a:lnTo>
                <a:lnTo>
                  <a:pt x="1175321" y="87630"/>
                </a:lnTo>
                <a:lnTo>
                  <a:pt x="1174330" y="87630"/>
                </a:lnTo>
                <a:lnTo>
                  <a:pt x="1169936" y="83820"/>
                </a:lnTo>
                <a:lnTo>
                  <a:pt x="1181925" y="83820"/>
                </a:lnTo>
                <a:lnTo>
                  <a:pt x="1180338" y="82550"/>
                </a:lnTo>
                <a:lnTo>
                  <a:pt x="1175562" y="78740"/>
                </a:lnTo>
                <a:lnTo>
                  <a:pt x="1174826" y="77470"/>
                </a:lnTo>
                <a:lnTo>
                  <a:pt x="1173848" y="76200"/>
                </a:lnTo>
                <a:lnTo>
                  <a:pt x="1172629" y="74930"/>
                </a:lnTo>
                <a:lnTo>
                  <a:pt x="1170419" y="74930"/>
                </a:lnTo>
                <a:lnTo>
                  <a:pt x="1170419" y="73660"/>
                </a:lnTo>
                <a:lnTo>
                  <a:pt x="1170660" y="73660"/>
                </a:lnTo>
                <a:lnTo>
                  <a:pt x="1169441" y="72390"/>
                </a:lnTo>
                <a:lnTo>
                  <a:pt x="1167968" y="72390"/>
                </a:lnTo>
                <a:lnTo>
                  <a:pt x="1167968" y="78740"/>
                </a:lnTo>
                <a:lnTo>
                  <a:pt x="1165529" y="78740"/>
                </a:lnTo>
                <a:lnTo>
                  <a:pt x="1165771" y="77470"/>
                </a:lnTo>
                <a:lnTo>
                  <a:pt x="1166749" y="77470"/>
                </a:lnTo>
                <a:lnTo>
                  <a:pt x="1167968" y="78740"/>
                </a:lnTo>
                <a:lnTo>
                  <a:pt x="1167968" y="72390"/>
                </a:lnTo>
                <a:lnTo>
                  <a:pt x="1166990" y="71120"/>
                </a:lnTo>
                <a:lnTo>
                  <a:pt x="1166990" y="69850"/>
                </a:lnTo>
                <a:lnTo>
                  <a:pt x="1169441" y="69850"/>
                </a:lnTo>
                <a:lnTo>
                  <a:pt x="1171638" y="71120"/>
                </a:lnTo>
                <a:lnTo>
                  <a:pt x="1174089" y="71120"/>
                </a:lnTo>
                <a:lnTo>
                  <a:pt x="1174089" y="69850"/>
                </a:lnTo>
                <a:lnTo>
                  <a:pt x="1173353" y="68580"/>
                </a:lnTo>
                <a:lnTo>
                  <a:pt x="1172629" y="67310"/>
                </a:lnTo>
                <a:lnTo>
                  <a:pt x="1173848" y="68580"/>
                </a:lnTo>
                <a:lnTo>
                  <a:pt x="1176782" y="68580"/>
                </a:lnTo>
                <a:lnTo>
                  <a:pt x="1176540" y="67310"/>
                </a:lnTo>
                <a:lnTo>
                  <a:pt x="1173416" y="66535"/>
                </a:lnTo>
                <a:lnTo>
                  <a:pt x="1173111" y="67310"/>
                </a:lnTo>
                <a:lnTo>
                  <a:pt x="1171892" y="66687"/>
                </a:lnTo>
                <a:lnTo>
                  <a:pt x="1171892" y="68580"/>
                </a:lnTo>
                <a:lnTo>
                  <a:pt x="1167726" y="68580"/>
                </a:lnTo>
                <a:lnTo>
                  <a:pt x="1168184" y="67386"/>
                </a:lnTo>
                <a:lnTo>
                  <a:pt x="1168222" y="66040"/>
                </a:lnTo>
                <a:lnTo>
                  <a:pt x="1171892" y="68580"/>
                </a:lnTo>
                <a:lnTo>
                  <a:pt x="1171892" y="66687"/>
                </a:lnTo>
                <a:lnTo>
                  <a:pt x="1170660" y="66040"/>
                </a:lnTo>
                <a:lnTo>
                  <a:pt x="1168222" y="64770"/>
                </a:lnTo>
                <a:lnTo>
                  <a:pt x="1168882" y="61988"/>
                </a:lnTo>
                <a:lnTo>
                  <a:pt x="1174089" y="64770"/>
                </a:lnTo>
                <a:lnTo>
                  <a:pt x="1175804" y="66040"/>
                </a:lnTo>
                <a:lnTo>
                  <a:pt x="1178255" y="67310"/>
                </a:lnTo>
                <a:lnTo>
                  <a:pt x="1179969" y="67310"/>
                </a:lnTo>
                <a:lnTo>
                  <a:pt x="1178991" y="66040"/>
                </a:lnTo>
                <a:lnTo>
                  <a:pt x="1176299" y="64770"/>
                </a:lnTo>
                <a:lnTo>
                  <a:pt x="1175321" y="62230"/>
                </a:lnTo>
                <a:lnTo>
                  <a:pt x="1174330" y="62230"/>
                </a:lnTo>
                <a:lnTo>
                  <a:pt x="1173607" y="60960"/>
                </a:lnTo>
                <a:lnTo>
                  <a:pt x="1169276" y="60350"/>
                </a:lnTo>
                <a:lnTo>
                  <a:pt x="1169416" y="59791"/>
                </a:lnTo>
                <a:lnTo>
                  <a:pt x="1170660" y="53340"/>
                </a:lnTo>
                <a:lnTo>
                  <a:pt x="1171892" y="48260"/>
                </a:lnTo>
                <a:lnTo>
                  <a:pt x="1175321" y="48260"/>
                </a:lnTo>
                <a:lnTo>
                  <a:pt x="1178496" y="49530"/>
                </a:lnTo>
                <a:lnTo>
                  <a:pt x="1181684" y="49530"/>
                </a:lnTo>
                <a:lnTo>
                  <a:pt x="1186332" y="58420"/>
                </a:lnTo>
                <a:lnTo>
                  <a:pt x="1184859" y="50800"/>
                </a:lnTo>
                <a:lnTo>
                  <a:pt x="1189024" y="50800"/>
                </a:lnTo>
                <a:lnTo>
                  <a:pt x="1190980" y="49530"/>
                </a:lnTo>
                <a:lnTo>
                  <a:pt x="1189024" y="48260"/>
                </a:lnTo>
                <a:lnTo>
                  <a:pt x="1187069" y="46990"/>
                </a:lnTo>
                <a:lnTo>
                  <a:pt x="1190739" y="46990"/>
                </a:lnTo>
                <a:lnTo>
                  <a:pt x="1190498" y="48260"/>
                </a:lnTo>
                <a:lnTo>
                  <a:pt x="1193927" y="48260"/>
                </a:lnTo>
                <a:lnTo>
                  <a:pt x="1191234" y="46990"/>
                </a:lnTo>
                <a:lnTo>
                  <a:pt x="1189266" y="45720"/>
                </a:lnTo>
                <a:lnTo>
                  <a:pt x="1193431" y="45720"/>
                </a:lnTo>
                <a:lnTo>
                  <a:pt x="1191234" y="44450"/>
                </a:lnTo>
                <a:lnTo>
                  <a:pt x="1189024" y="43180"/>
                </a:lnTo>
                <a:lnTo>
                  <a:pt x="1188478" y="42862"/>
                </a:lnTo>
                <a:lnTo>
                  <a:pt x="1187551" y="43180"/>
                </a:lnTo>
                <a:lnTo>
                  <a:pt x="1186700" y="41910"/>
                </a:lnTo>
                <a:lnTo>
                  <a:pt x="1185837" y="40640"/>
                </a:lnTo>
                <a:lnTo>
                  <a:pt x="1189266" y="40640"/>
                </a:lnTo>
                <a:lnTo>
                  <a:pt x="1191958" y="41910"/>
                </a:lnTo>
                <a:lnTo>
                  <a:pt x="1190612" y="40640"/>
                </a:lnTo>
                <a:lnTo>
                  <a:pt x="1189266" y="39370"/>
                </a:lnTo>
                <a:lnTo>
                  <a:pt x="1190980" y="39370"/>
                </a:lnTo>
                <a:lnTo>
                  <a:pt x="1192453" y="38100"/>
                </a:lnTo>
                <a:lnTo>
                  <a:pt x="1188783" y="36830"/>
                </a:lnTo>
                <a:lnTo>
                  <a:pt x="1193190" y="35560"/>
                </a:lnTo>
                <a:lnTo>
                  <a:pt x="1188288" y="33020"/>
                </a:lnTo>
                <a:lnTo>
                  <a:pt x="1195387" y="34290"/>
                </a:lnTo>
                <a:lnTo>
                  <a:pt x="1193927" y="33020"/>
                </a:lnTo>
                <a:lnTo>
                  <a:pt x="1190244" y="30480"/>
                </a:lnTo>
                <a:lnTo>
                  <a:pt x="1193888" y="30480"/>
                </a:lnTo>
                <a:lnTo>
                  <a:pt x="1196098" y="27940"/>
                </a:lnTo>
                <a:lnTo>
                  <a:pt x="1200289" y="27940"/>
                </a:lnTo>
                <a:lnTo>
                  <a:pt x="1196733" y="26670"/>
                </a:lnTo>
                <a:lnTo>
                  <a:pt x="1193190" y="25400"/>
                </a:lnTo>
                <a:lnTo>
                  <a:pt x="1197838" y="22860"/>
                </a:lnTo>
                <a:lnTo>
                  <a:pt x="1194168" y="20320"/>
                </a:lnTo>
                <a:lnTo>
                  <a:pt x="1195641" y="20320"/>
                </a:lnTo>
                <a:lnTo>
                  <a:pt x="1196619" y="19050"/>
                </a:lnTo>
                <a:lnTo>
                  <a:pt x="1200289" y="19050"/>
                </a:lnTo>
                <a:lnTo>
                  <a:pt x="1194168" y="17780"/>
                </a:lnTo>
                <a:lnTo>
                  <a:pt x="1193673" y="16510"/>
                </a:lnTo>
                <a:lnTo>
                  <a:pt x="1193190" y="15240"/>
                </a:lnTo>
                <a:lnTo>
                  <a:pt x="1191348" y="13970"/>
                </a:lnTo>
                <a:lnTo>
                  <a:pt x="1189520" y="12700"/>
                </a:lnTo>
                <a:lnTo>
                  <a:pt x="1189761" y="12700"/>
                </a:lnTo>
                <a:lnTo>
                  <a:pt x="1189761" y="8890"/>
                </a:lnTo>
                <a:lnTo>
                  <a:pt x="1192453" y="7620"/>
                </a:lnTo>
                <a:lnTo>
                  <a:pt x="1194409" y="8890"/>
                </a:lnTo>
                <a:lnTo>
                  <a:pt x="1195514" y="10160"/>
                </a:lnTo>
                <a:lnTo>
                  <a:pt x="1199553" y="10160"/>
                </a:lnTo>
                <a:lnTo>
                  <a:pt x="1195146" y="8890"/>
                </a:lnTo>
                <a:lnTo>
                  <a:pt x="1199311" y="7620"/>
                </a:lnTo>
                <a:lnTo>
                  <a:pt x="1202486" y="8890"/>
                </a:lnTo>
                <a:lnTo>
                  <a:pt x="1201381" y="7620"/>
                </a:lnTo>
                <a:lnTo>
                  <a:pt x="1200289" y="6350"/>
                </a:lnTo>
                <a:lnTo>
                  <a:pt x="1196365" y="6350"/>
                </a:lnTo>
                <a:lnTo>
                  <a:pt x="1195146" y="2540"/>
                </a:lnTo>
                <a:lnTo>
                  <a:pt x="1200772" y="5080"/>
                </a:lnTo>
                <a:lnTo>
                  <a:pt x="1203960" y="5080"/>
                </a:lnTo>
                <a:close/>
              </a:path>
              <a:path w="1214754" h="727710">
                <a:moveTo>
                  <a:pt x="1205674" y="6350"/>
                </a:moveTo>
                <a:lnTo>
                  <a:pt x="1202740" y="6350"/>
                </a:lnTo>
                <a:lnTo>
                  <a:pt x="1205179" y="8890"/>
                </a:lnTo>
                <a:lnTo>
                  <a:pt x="1205674" y="6350"/>
                </a:lnTo>
                <a:close/>
              </a:path>
              <a:path w="1214754" h="727710">
                <a:moveTo>
                  <a:pt x="1214729" y="1714"/>
                </a:moveTo>
                <a:lnTo>
                  <a:pt x="1213561" y="0"/>
                </a:lnTo>
                <a:lnTo>
                  <a:pt x="1212507" y="0"/>
                </a:lnTo>
                <a:lnTo>
                  <a:pt x="1214729" y="1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140674" y="2197746"/>
            <a:ext cx="613410" cy="833755"/>
          </a:xfrm>
          <a:custGeom>
            <a:avLst/>
            <a:gdLst/>
            <a:ahLst/>
            <a:cxnLst/>
            <a:rect l="l" t="t" r="r" b="b"/>
            <a:pathLst>
              <a:path w="613409" h="833755">
                <a:moveTo>
                  <a:pt x="311095" y="157065"/>
                </a:moveTo>
                <a:lnTo>
                  <a:pt x="293863" y="151128"/>
                </a:lnTo>
                <a:lnTo>
                  <a:pt x="280300" y="138982"/>
                </a:lnTo>
                <a:lnTo>
                  <a:pt x="271846" y="121246"/>
                </a:lnTo>
                <a:lnTo>
                  <a:pt x="270345" y="102485"/>
                </a:lnTo>
                <a:lnTo>
                  <a:pt x="276551" y="84289"/>
                </a:lnTo>
                <a:lnTo>
                  <a:pt x="408278" y="39336"/>
                </a:lnTo>
                <a:lnTo>
                  <a:pt x="511093" y="18612"/>
                </a:lnTo>
                <a:lnTo>
                  <a:pt x="612925" y="0"/>
                </a:lnTo>
                <a:lnTo>
                  <a:pt x="612925" y="99156"/>
                </a:lnTo>
                <a:lnTo>
                  <a:pt x="522479" y="116075"/>
                </a:lnTo>
                <a:lnTo>
                  <a:pt x="378452" y="145741"/>
                </a:lnTo>
                <a:lnTo>
                  <a:pt x="330557" y="156171"/>
                </a:lnTo>
                <a:lnTo>
                  <a:pt x="311095" y="157065"/>
                </a:lnTo>
                <a:close/>
              </a:path>
              <a:path w="613409" h="833755">
                <a:moveTo>
                  <a:pt x="612925" y="369908"/>
                </a:moveTo>
                <a:lnTo>
                  <a:pt x="76747" y="366626"/>
                </a:lnTo>
                <a:lnTo>
                  <a:pt x="34323" y="340926"/>
                </a:lnTo>
                <a:lnTo>
                  <a:pt x="28875" y="324173"/>
                </a:lnTo>
                <a:lnTo>
                  <a:pt x="29717" y="306866"/>
                </a:lnTo>
                <a:lnTo>
                  <a:pt x="36289" y="290716"/>
                </a:lnTo>
                <a:lnTo>
                  <a:pt x="47885" y="277897"/>
                </a:lnTo>
                <a:lnTo>
                  <a:pt x="63800" y="270581"/>
                </a:lnTo>
                <a:lnTo>
                  <a:pt x="612925" y="152698"/>
                </a:lnTo>
                <a:lnTo>
                  <a:pt x="612925" y="251835"/>
                </a:lnTo>
                <a:lnTo>
                  <a:pt x="536787" y="268173"/>
                </a:lnTo>
                <a:lnTo>
                  <a:pt x="77650" y="268173"/>
                </a:lnTo>
                <a:lnTo>
                  <a:pt x="90596" y="363916"/>
                </a:lnTo>
                <a:lnTo>
                  <a:pt x="612925" y="363916"/>
                </a:lnTo>
                <a:lnTo>
                  <a:pt x="612925" y="369908"/>
                </a:lnTo>
                <a:close/>
              </a:path>
              <a:path w="613409" h="833755">
                <a:moveTo>
                  <a:pt x="90596" y="363916"/>
                </a:moveTo>
                <a:lnTo>
                  <a:pt x="77650" y="268173"/>
                </a:lnTo>
                <a:lnTo>
                  <a:pt x="525420" y="270612"/>
                </a:lnTo>
                <a:lnTo>
                  <a:pt x="90596" y="363916"/>
                </a:lnTo>
                <a:close/>
              </a:path>
              <a:path w="613409" h="833755">
                <a:moveTo>
                  <a:pt x="525420" y="270612"/>
                </a:moveTo>
                <a:lnTo>
                  <a:pt x="77650" y="268173"/>
                </a:lnTo>
                <a:lnTo>
                  <a:pt x="536787" y="268173"/>
                </a:lnTo>
                <a:lnTo>
                  <a:pt x="525420" y="270612"/>
                </a:lnTo>
                <a:close/>
              </a:path>
              <a:path w="613409" h="833755">
                <a:moveTo>
                  <a:pt x="612925" y="363916"/>
                </a:moveTo>
                <a:lnTo>
                  <a:pt x="90596" y="363916"/>
                </a:lnTo>
                <a:lnTo>
                  <a:pt x="525420" y="270612"/>
                </a:lnTo>
                <a:lnTo>
                  <a:pt x="612925" y="271626"/>
                </a:lnTo>
                <a:lnTo>
                  <a:pt x="612925" y="363916"/>
                </a:lnTo>
                <a:close/>
              </a:path>
              <a:path w="613409" h="833755">
                <a:moveTo>
                  <a:pt x="603518" y="675896"/>
                </a:moveTo>
                <a:lnTo>
                  <a:pt x="338021" y="638789"/>
                </a:lnTo>
                <a:lnTo>
                  <a:pt x="35800" y="591532"/>
                </a:lnTo>
                <a:lnTo>
                  <a:pt x="2945" y="559777"/>
                </a:lnTo>
                <a:lnTo>
                  <a:pt x="0" y="544385"/>
                </a:lnTo>
                <a:lnTo>
                  <a:pt x="2394" y="529096"/>
                </a:lnTo>
                <a:lnTo>
                  <a:pt x="35800" y="497595"/>
                </a:lnTo>
                <a:lnTo>
                  <a:pt x="85530" y="484624"/>
                </a:lnTo>
                <a:lnTo>
                  <a:pt x="135368" y="472204"/>
                </a:lnTo>
                <a:lnTo>
                  <a:pt x="185323" y="460337"/>
                </a:lnTo>
                <a:lnTo>
                  <a:pt x="235404" y="449021"/>
                </a:lnTo>
                <a:lnTo>
                  <a:pt x="285619" y="438257"/>
                </a:lnTo>
                <a:lnTo>
                  <a:pt x="335976" y="428046"/>
                </a:lnTo>
                <a:lnTo>
                  <a:pt x="385735" y="418534"/>
                </a:lnTo>
                <a:lnTo>
                  <a:pt x="435568" y="409512"/>
                </a:lnTo>
                <a:lnTo>
                  <a:pt x="535437" y="392838"/>
                </a:lnTo>
                <a:lnTo>
                  <a:pt x="612925" y="381137"/>
                </a:lnTo>
                <a:lnTo>
                  <a:pt x="612925" y="478361"/>
                </a:lnTo>
                <a:lnTo>
                  <a:pt x="542486" y="489307"/>
                </a:lnTo>
                <a:lnTo>
                  <a:pt x="496361" y="496993"/>
                </a:lnTo>
                <a:lnTo>
                  <a:pt x="61994" y="496993"/>
                </a:lnTo>
                <a:lnTo>
                  <a:pt x="61994" y="590930"/>
                </a:lnTo>
                <a:lnTo>
                  <a:pt x="612925" y="590930"/>
                </a:lnTo>
                <a:lnTo>
                  <a:pt x="612925" y="674463"/>
                </a:lnTo>
                <a:lnTo>
                  <a:pt x="603518" y="675896"/>
                </a:lnTo>
                <a:close/>
              </a:path>
              <a:path w="613409" h="833755">
                <a:moveTo>
                  <a:pt x="61994" y="590930"/>
                </a:moveTo>
                <a:lnTo>
                  <a:pt x="61994" y="496993"/>
                </a:lnTo>
                <a:lnTo>
                  <a:pt x="298827" y="534505"/>
                </a:lnTo>
                <a:lnTo>
                  <a:pt x="252931" y="544385"/>
                </a:lnTo>
                <a:lnTo>
                  <a:pt x="205006" y="555227"/>
                </a:lnTo>
                <a:lnTo>
                  <a:pt x="157202" y="566588"/>
                </a:lnTo>
                <a:lnTo>
                  <a:pt x="109528" y="578483"/>
                </a:lnTo>
                <a:lnTo>
                  <a:pt x="61994" y="590930"/>
                </a:lnTo>
                <a:close/>
              </a:path>
              <a:path w="613409" h="833755">
                <a:moveTo>
                  <a:pt x="298827" y="534505"/>
                </a:moveTo>
                <a:lnTo>
                  <a:pt x="61994" y="496993"/>
                </a:lnTo>
                <a:lnTo>
                  <a:pt x="496361" y="496993"/>
                </a:lnTo>
                <a:lnTo>
                  <a:pt x="397336" y="514806"/>
                </a:lnTo>
                <a:lnTo>
                  <a:pt x="349105" y="524191"/>
                </a:lnTo>
                <a:lnTo>
                  <a:pt x="300967" y="534045"/>
                </a:lnTo>
                <a:lnTo>
                  <a:pt x="298827" y="534505"/>
                </a:lnTo>
                <a:close/>
              </a:path>
              <a:path w="613409" h="833755">
                <a:moveTo>
                  <a:pt x="612925" y="590930"/>
                </a:moveTo>
                <a:lnTo>
                  <a:pt x="61994" y="590930"/>
                </a:lnTo>
                <a:lnTo>
                  <a:pt x="109528" y="578483"/>
                </a:lnTo>
                <a:lnTo>
                  <a:pt x="157202" y="566588"/>
                </a:lnTo>
                <a:lnTo>
                  <a:pt x="205006" y="555227"/>
                </a:lnTo>
                <a:lnTo>
                  <a:pt x="252931" y="544385"/>
                </a:lnTo>
                <a:lnTo>
                  <a:pt x="298827" y="534505"/>
                </a:lnTo>
                <a:lnTo>
                  <a:pt x="612925" y="579106"/>
                </a:lnTo>
                <a:lnTo>
                  <a:pt x="612925" y="590930"/>
                </a:lnTo>
                <a:close/>
              </a:path>
              <a:path w="613409" h="833755">
                <a:moveTo>
                  <a:pt x="251504" y="833393"/>
                </a:moveTo>
                <a:lnTo>
                  <a:pt x="234211" y="827653"/>
                </a:lnTo>
                <a:lnTo>
                  <a:pt x="220305" y="815930"/>
                </a:lnTo>
                <a:lnTo>
                  <a:pt x="211028" y="798675"/>
                </a:lnTo>
                <a:lnTo>
                  <a:pt x="209527" y="779998"/>
                </a:lnTo>
                <a:lnTo>
                  <a:pt x="215732" y="761717"/>
                </a:lnTo>
                <a:lnTo>
                  <a:pt x="372110" y="714457"/>
                </a:lnTo>
                <a:lnTo>
                  <a:pt x="512785" y="690084"/>
                </a:lnTo>
                <a:lnTo>
                  <a:pt x="603518" y="675896"/>
                </a:lnTo>
                <a:lnTo>
                  <a:pt x="612925" y="677132"/>
                </a:lnTo>
                <a:lnTo>
                  <a:pt x="612925" y="772398"/>
                </a:lnTo>
                <a:lnTo>
                  <a:pt x="514683" y="787936"/>
                </a:lnTo>
                <a:lnTo>
                  <a:pt x="417007" y="804804"/>
                </a:lnTo>
                <a:lnTo>
                  <a:pt x="319569" y="823054"/>
                </a:lnTo>
                <a:lnTo>
                  <a:pt x="270943" y="832696"/>
                </a:lnTo>
                <a:lnTo>
                  <a:pt x="251504" y="8333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2" name="object 2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33326" y="6320925"/>
            <a:ext cx="1083355" cy="989329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40149" y="3605095"/>
            <a:ext cx="480970" cy="1425526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9108880" y="0"/>
            <a:ext cx="645160" cy="1345565"/>
          </a:xfrm>
          <a:custGeom>
            <a:avLst/>
            <a:gdLst/>
            <a:ahLst/>
            <a:cxnLst/>
            <a:rect l="l" t="t" r="r" b="b"/>
            <a:pathLst>
              <a:path w="645159" h="1345565">
                <a:moveTo>
                  <a:pt x="178334" y="190874"/>
                </a:moveTo>
                <a:lnTo>
                  <a:pt x="165118" y="184524"/>
                </a:lnTo>
                <a:lnTo>
                  <a:pt x="155350" y="175634"/>
                </a:lnTo>
                <a:lnTo>
                  <a:pt x="148716" y="164204"/>
                </a:lnTo>
                <a:lnTo>
                  <a:pt x="144903" y="151504"/>
                </a:lnTo>
                <a:lnTo>
                  <a:pt x="198392" y="118484"/>
                </a:lnTo>
                <a:lnTo>
                  <a:pt x="205183" y="121024"/>
                </a:lnTo>
                <a:lnTo>
                  <a:pt x="210093" y="127374"/>
                </a:lnTo>
                <a:lnTo>
                  <a:pt x="212496" y="134994"/>
                </a:lnTo>
                <a:lnTo>
                  <a:pt x="211765" y="145154"/>
                </a:lnTo>
                <a:lnTo>
                  <a:pt x="198392" y="145154"/>
                </a:lnTo>
                <a:lnTo>
                  <a:pt x="198392" y="147694"/>
                </a:lnTo>
                <a:lnTo>
                  <a:pt x="193990" y="154044"/>
                </a:lnTo>
                <a:lnTo>
                  <a:pt x="164961" y="154044"/>
                </a:lnTo>
                <a:lnTo>
                  <a:pt x="178334" y="190874"/>
                </a:lnTo>
                <a:close/>
              </a:path>
              <a:path w="645159" h="1345565">
                <a:moveTo>
                  <a:pt x="258568" y="295014"/>
                </a:moveTo>
                <a:lnTo>
                  <a:pt x="251882" y="291204"/>
                </a:lnTo>
                <a:lnTo>
                  <a:pt x="245196" y="284854"/>
                </a:lnTo>
                <a:lnTo>
                  <a:pt x="241853" y="274694"/>
                </a:lnTo>
                <a:lnTo>
                  <a:pt x="222212" y="273424"/>
                </a:lnTo>
                <a:lnTo>
                  <a:pt x="210093" y="260724"/>
                </a:lnTo>
                <a:lnTo>
                  <a:pt x="200482" y="245484"/>
                </a:lnTo>
                <a:lnTo>
                  <a:pt x="188363" y="231514"/>
                </a:lnTo>
                <a:lnTo>
                  <a:pt x="185020" y="227704"/>
                </a:lnTo>
                <a:lnTo>
                  <a:pt x="185020" y="217544"/>
                </a:lnTo>
                <a:lnTo>
                  <a:pt x="188363" y="211194"/>
                </a:lnTo>
                <a:lnTo>
                  <a:pt x="193900" y="193414"/>
                </a:lnTo>
                <a:lnTo>
                  <a:pt x="206228" y="160394"/>
                </a:lnTo>
                <a:lnTo>
                  <a:pt x="211765" y="145154"/>
                </a:lnTo>
                <a:lnTo>
                  <a:pt x="225555" y="155314"/>
                </a:lnTo>
                <a:lnTo>
                  <a:pt x="236838" y="166744"/>
                </a:lnTo>
                <a:lnTo>
                  <a:pt x="245614" y="180714"/>
                </a:lnTo>
                <a:lnTo>
                  <a:pt x="251882" y="194684"/>
                </a:lnTo>
                <a:lnTo>
                  <a:pt x="255225" y="201034"/>
                </a:lnTo>
                <a:lnTo>
                  <a:pt x="255225" y="202304"/>
                </a:lnTo>
                <a:lnTo>
                  <a:pt x="221115" y="202304"/>
                </a:lnTo>
                <a:lnTo>
                  <a:pt x="211765" y="204844"/>
                </a:lnTo>
                <a:lnTo>
                  <a:pt x="208422" y="208654"/>
                </a:lnTo>
                <a:lnTo>
                  <a:pt x="208422" y="211194"/>
                </a:lnTo>
                <a:lnTo>
                  <a:pt x="238510" y="225164"/>
                </a:lnTo>
                <a:lnTo>
                  <a:pt x="261076" y="225164"/>
                </a:lnTo>
                <a:lnTo>
                  <a:pt x="266090" y="235324"/>
                </a:lnTo>
                <a:lnTo>
                  <a:pt x="268598" y="241674"/>
                </a:lnTo>
                <a:lnTo>
                  <a:pt x="289910" y="241674"/>
                </a:lnTo>
                <a:lnTo>
                  <a:pt x="289022" y="250564"/>
                </a:lnTo>
                <a:lnTo>
                  <a:pt x="285313" y="258184"/>
                </a:lnTo>
                <a:lnTo>
                  <a:pt x="275597" y="265804"/>
                </a:lnTo>
                <a:lnTo>
                  <a:pt x="267762" y="272154"/>
                </a:lnTo>
                <a:lnTo>
                  <a:pt x="263688" y="281044"/>
                </a:lnTo>
                <a:lnTo>
                  <a:pt x="265255" y="291204"/>
                </a:lnTo>
                <a:lnTo>
                  <a:pt x="258568" y="295014"/>
                </a:lnTo>
                <a:close/>
              </a:path>
              <a:path w="645159" h="1345565">
                <a:moveTo>
                  <a:pt x="184184" y="157854"/>
                </a:moveTo>
                <a:lnTo>
                  <a:pt x="174886" y="155314"/>
                </a:lnTo>
                <a:lnTo>
                  <a:pt x="164961" y="154044"/>
                </a:lnTo>
                <a:lnTo>
                  <a:pt x="193990" y="154044"/>
                </a:lnTo>
                <a:lnTo>
                  <a:pt x="192229" y="156584"/>
                </a:lnTo>
                <a:lnTo>
                  <a:pt x="184184" y="157854"/>
                </a:lnTo>
                <a:close/>
              </a:path>
              <a:path w="645159" h="1345565">
                <a:moveTo>
                  <a:pt x="261076" y="225164"/>
                </a:moveTo>
                <a:lnTo>
                  <a:pt x="238510" y="225164"/>
                </a:lnTo>
                <a:lnTo>
                  <a:pt x="234801" y="209924"/>
                </a:lnTo>
                <a:lnTo>
                  <a:pt x="228898" y="203574"/>
                </a:lnTo>
                <a:lnTo>
                  <a:pt x="221115" y="202304"/>
                </a:lnTo>
                <a:lnTo>
                  <a:pt x="255225" y="202304"/>
                </a:lnTo>
                <a:lnTo>
                  <a:pt x="255225" y="208654"/>
                </a:lnTo>
                <a:lnTo>
                  <a:pt x="258568" y="217544"/>
                </a:lnTo>
                <a:lnTo>
                  <a:pt x="261076" y="225164"/>
                </a:lnTo>
                <a:close/>
              </a:path>
              <a:path w="645159" h="1345565">
                <a:moveTo>
                  <a:pt x="289910" y="241674"/>
                </a:moveTo>
                <a:lnTo>
                  <a:pt x="268598" y="241674"/>
                </a:lnTo>
                <a:lnTo>
                  <a:pt x="281970" y="227704"/>
                </a:lnTo>
                <a:lnTo>
                  <a:pt x="287664" y="234054"/>
                </a:lnTo>
                <a:lnTo>
                  <a:pt x="289910" y="241674"/>
                </a:lnTo>
                <a:close/>
              </a:path>
              <a:path w="645159" h="1345565">
                <a:moveTo>
                  <a:pt x="355519" y="475354"/>
                </a:moveTo>
                <a:lnTo>
                  <a:pt x="339378" y="449954"/>
                </a:lnTo>
                <a:lnTo>
                  <a:pt x="321670" y="424554"/>
                </a:lnTo>
                <a:lnTo>
                  <a:pt x="303335" y="399154"/>
                </a:lnTo>
                <a:lnTo>
                  <a:pt x="285313" y="372484"/>
                </a:lnTo>
                <a:lnTo>
                  <a:pt x="270269" y="352164"/>
                </a:lnTo>
                <a:lnTo>
                  <a:pt x="262747" y="343274"/>
                </a:lnTo>
                <a:lnTo>
                  <a:pt x="255225" y="335654"/>
                </a:lnTo>
                <a:lnTo>
                  <a:pt x="249218" y="326764"/>
                </a:lnTo>
                <a:lnTo>
                  <a:pt x="247285" y="316604"/>
                </a:lnTo>
                <a:lnTo>
                  <a:pt x="250994" y="306444"/>
                </a:lnTo>
                <a:lnTo>
                  <a:pt x="261912" y="298824"/>
                </a:lnTo>
                <a:lnTo>
                  <a:pt x="265255" y="295014"/>
                </a:lnTo>
                <a:lnTo>
                  <a:pt x="295343" y="281044"/>
                </a:lnTo>
                <a:lnTo>
                  <a:pt x="285313" y="261994"/>
                </a:lnTo>
                <a:lnTo>
                  <a:pt x="315401" y="258184"/>
                </a:lnTo>
                <a:lnTo>
                  <a:pt x="323185" y="275964"/>
                </a:lnTo>
                <a:lnTo>
                  <a:pt x="335042" y="291204"/>
                </a:lnTo>
                <a:lnTo>
                  <a:pt x="341383" y="298824"/>
                </a:lnTo>
                <a:lnTo>
                  <a:pt x="305372" y="298824"/>
                </a:lnTo>
                <a:lnTo>
                  <a:pt x="302029" y="305174"/>
                </a:lnTo>
                <a:lnTo>
                  <a:pt x="295343" y="311524"/>
                </a:lnTo>
                <a:lnTo>
                  <a:pt x="298686" y="317874"/>
                </a:lnTo>
                <a:lnTo>
                  <a:pt x="356452" y="317874"/>
                </a:lnTo>
                <a:lnTo>
                  <a:pt x="362205" y="325494"/>
                </a:lnTo>
                <a:lnTo>
                  <a:pt x="328774" y="335654"/>
                </a:lnTo>
                <a:lnTo>
                  <a:pt x="327207" y="347084"/>
                </a:lnTo>
                <a:lnTo>
                  <a:pt x="331281" y="354704"/>
                </a:lnTo>
                <a:lnTo>
                  <a:pt x="339117" y="361054"/>
                </a:lnTo>
                <a:lnTo>
                  <a:pt x="348833" y="364864"/>
                </a:lnTo>
                <a:lnTo>
                  <a:pt x="391869" y="364864"/>
                </a:lnTo>
                <a:lnTo>
                  <a:pt x="394382" y="371214"/>
                </a:lnTo>
                <a:lnTo>
                  <a:pt x="394245" y="375024"/>
                </a:lnTo>
                <a:lnTo>
                  <a:pt x="355519" y="375024"/>
                </a:lnTo>
                <a:lnTo>
                  <a:pt x="385607" y="432174"/>
                </a:lnTo>
                <a:lnTo>
                  <a:pt x="436613" y="432174"/>
                </a:lnTo>
                <a:lnTo>
                  <a:pt x="448395" y="441064"/>
                </a:lnTo>
                <a:lnTo>
                  <a:pt x="459155" y="455034"/>
                </a:lnTo>
                <a:lnTo>
                  <a:pt x="465183" y="462654"/>
                </a:lnTo>
                <a:lnTo>
                  <a:pt x="382264" y="462654"/>
                </a:lnTo>
                <a:lnTo>
                  <a:pt x="355519" y="475354"/>
                </a:lnTo>
                <a:close/>
              </a:path>
              <a:path w="645159" h="1345565">
                <a:moveTo>
                  <a:pt x="356452" y="317874"/>
                </a:moveTo>
                <a:lnTo>
                  <a:pt x="302029" y="317874"/>
                </a:lnTo>
                <a:lnTo>
                  <a:pt x="312058" y="308984"/>
                </a:lnTo>
                <a:lnTo>
                  <a:pt x="315401" y="308984"/>
                </a:lnTo>
                <a:lnTo>
                  <a:pt x="308715" y="305174"/>
                </a:lnTo>
                <a:lnTo>
                  <a:pt x="305372" y="298824"/>
                </a:lnTo>
                <a:lnTo>
                  <a:pt x="341383" y="298824"/>
                </a:lnTo>
                <a:lnTo>
                  <a:pt x="348780" y="307714"/>
                </a:lnTo>
                <a:lnTo>
                  <a:pt x="356452" y="317874"/>
                </a:lnTo>
                <a:close/>
              </a:path>
              <a:path w="645159" h="1345565">
                <a:moveTo>
                  <a:pt x="391869" y="364864"/>
                </a:moveTo>
                <a:lnTo>
                  <a:pt x="348833" y="364864"/>
                </a:lnTo>
                <a:lnTo>
                  <a:pt x="375577" y="348354"/>
                </a:lnTo>
                <a:lnTo>
                  <a:pt x="382264" y="348354"/>
                </a:lnTo>
                <a:lnTo>
                  <a:pt x="382264" y="352164"/>
                </a:lnTo>
                <a:lnTo>
                  <a:pt x="390360" y="361054"/>
                </a:lnTo>
                <a:lnTo>
                  <a:pt x="391869" y="364864"/>
                </a:lnTo>
                <a:close/>
              </a:path>
              <a:path w="645159" h="1345565">
                <a:moveTo>
                  <a:pt x="388950" y="391534"/>
                </a:moveTo>
                <a:lnTo>
                  <a:pt x="355519" y="375024"/>
                </a:lnTo>
                <a:lnTo>
                  <a:pt x="394245" y="375024"/>
                </a:lnTo>
                <a:lnTo>
                  <a:pt x="394017" y="381374"/>
                </a:lnTo>
                <a:lnTo>
                  <a:pt x="388950" y="391534"/>
                </a:lnTo>
                <a:close/>
              </a:path>
              <a:path w="645159" h="1345565">
                <a:moveTo>
                  <a:pt x="436613" y="432174"/>
                </a:moveTo>
                <a:lnTo>
                  <a:pt x="385607" y="432174"/>
                </a:lnTo>
                <a:lnTo>
                  <a:pt x="402322" y="409314"/>
                </a:lnTo>
                <a:lnTo>
                  <a:pt x="416844" y="418204"/>
                </a:lnTo>
                <a:lnTo>
                  <a:pt x="433246" y="429634"/>
                </a:lnTo>
                <a:lnTo>
                  <a:pt x="436613" y="432174"/>
                </a:lnTo>
                <a:close/>
              </a:path>
              <a:path w="645159" h="1345565">
                <a:moveTo>
                  <a:pt x="349575" y="679824"/>
                </a:moveTo>
                <a:lnTo>
                  <a:pt x="318745" y="679824"/>
                </a:lnTo>
                <a:lnTo>
                  <a:pt x="327155" y="660774"/>
                </a:lnTo>
                <a:lnTo>
                  <a:pt x="340893" y="650614"/>
                </a:lnTo>
                <a:lnTo>
                  <a:pt x="357765" y="646804"/>
                </a:lnTo>
                <a:lnTo>
                  <a:pt x="375577" y="645534"/>
                </a:lnTo>
                <a:lnTo>
                  <a:pt x="414441" y="645534"/>
                </a:lnTo>
                <a:lnTo>
                  <a:pt x="455812" y="642994"/>
                </a:lnTo>
                <a:lnTo>
                  <a:pt x="470438" y="640454"/>
                </a:lnTo>
                <a:lnTo>
                  <a:pt x="476968" y="637914"/>
                </a:lnTo>
                <a:lnTo>
                  <a:pt x="482557" y="636644"/>
                </a:lnTo>
                <a:lnTo>
                  <a:pt x="419038" y="552824"/>
                </a:lnTo>
                <a:lnTo>
                  <a:pt x="439097" y="528694"/>
                </a:lnTo>
                <a:lnTo>
                  <a:pt x="372234" y="495674"/>
                </a:lnTo>
                <a:lnTo>
                  <a:pt x="382264" y="462654"/>
                </a:lnTo>
                <a:lnTo>
                  <a:pt x="465183" y="462654"/>
                </a:lnTo>
                <a:lnTo>
                  <a:pt x="472214" y="471544"/>
                </a:lnTo>
                <a:lnTo>
                  <a:pt x="488408" y="484244"/>
                </a:lnTo>
                <a:lnTo>
                  <a:pt x="503347" y="498214"/>
                </a:lnTo>
                <a:lnTo>
                  <a:pt x="512645" y="518534"/>
                </a:lnTo>
                <a:lnTo>
                  <a:pt x="507892" y="528694"/>
                </a:lnTo>
                <a:lnTo>
                  <a:pt x="502198" y="540124"/>
                </a:lnTo>
                <a:lnTo>
                  <a:pt x="500892" y="554094"/>
                </a:lnTo>
                <a:lnTo>
                  <a:pt x="509302" y="569334"/>
                </a:lnTo>
                <a:lnTo>
                  <a:pt x="536099" y="569334"/>
                </a:lnTo>
                <a:lnTo>
                  <a:pt x="558195" y="579494"/>
                </a:lnTo>
                <a:lnTo>
                  <a:pt x="565970" y="585844"/>
                </a:lnTo>
                <a:lnTo>
                  <a:pt x="512645" y="585844"/>
                </a:lnTo>
                <a:lnTo>
                  <a:pt x="512645" y="596004"/>
                </a:lnTo>
                <a:lnTo>
                  <a:pt x="578410" y="596004"/>
                </a:lnTo>
                <a:lnTo>
                  <a:pt x="599566" y="612514"/>
                </a:lnTo>
                <a:lnTo>
                  <a:pt x="644718" y="612514"/>
                </a:lnTo>
                <a:lnTo>
                  <a:pt x="644718" y="665854"/>
                </a:lnTo>
                <a:lnTo>
                  <a:pt x="345489" y="665854"/>
                </a:lnTo>
                <a:lnTo>
                  <a:pt x="349575" y="679824"/>
                </a:lnTo>
                <a:close/>
              </a:path>
              <a:path w="645159" h="1345565">
                <a:moveTo>
                  <a:pt x="644718" y="612514"/>
                </a:moveTo>
                <a:lnTo>
                  <a:pt x="599566" y="612514"/>
                </a:lnTo>
                <a:lnTo>
                  <a:pt x="644718" y="554094"/>
                </a:lnTo>
                <a:lnTo>
                  <a:pt x="644718" y="612514"/>
                </a:lnTo>
                <a:close/>
              </a:path>
              <a:path w="645159" h="1345565">
                <a:moveTo>
                  <a:pt x="578410" y="596004"/>
                </a:moveTo>
                <a:lnTo>
                  <a:pt x="536047" y="596004"/>
                </a:lnTo>
                <a:lnTo>
                  <a:pt x="536047" y="592194"/>
                </a:lnTo>
                <a:lnTo>
                  <a:pt x="512645" y="585844"/>
                </a:lnTo>
                <a:lnTo>
                  <a:pt x="565970" y="585844"/>
                </a:lnTo>
                <a:lnTo>
                  <a:pt x="578410" y="596004"/>
                </a:lnTo>
                <a:close/>
              </a:path>
              <a:path w="645159" h="1345565">
                <a:moveTo>
                  <a:pt x="147149" y="773804"/>
                </a:moveTo>
                <a:lnTo>
                  <a:pt x="113561" y="771264"/>
                </a:lnTo>
                <a:lnTo>
                  <a:pt x="80600" y="764914"/>
                </a:lnTo>
                <a:lnTo>
                  <a:pt x="47952" y="756024"/>
                </a:lnTo>
                <a:lnTo>
                  <a:pt x="27476" y="753484"/>
                </a:lnTo>
                <a:lnTo>
                  <a:pt x="4492" y="753484"/>
                </a:lnTo>
                <a:lnTo>
                  <a:pt x="0" y="723004"/>
                </a:lnTo>
                <a:lnTo>
                  <a:pt x="6163" y="698874"/>
                </a:lnTo>
                <a:lnTo>
                  <a:pt x="22357" y="683634"/>
                </a:lnTo>
                <a:lnTo>
                  <a:pt x="47952" y="679824"/>
                </a:lnTo>
                <a:lnTo>
                  <a:pt x="85040" y="678554"/>
                </a:lnTo>
                <a:lnTo>
                  <a:pt x="157962" y="668394"/>
                </a:lnTo>
                <a:lnTo>
                  <a:pt x="195049" y="665854"/>
                </a:lnTo>
                <a:lnTo>
                  <a:pt x="220175" y="664584"/>
                </a:lnTo>
                <a:lnTo>
                  <a:pt x="271680" y="659504"/>
                </a:lnTo>
                <a:lnTo>
                  <a:pt x="298686" y="655694"/>
                </a:lnTo>
                <a:lnTo>
                  <a:pt x="318745" y="679824"/>
                </a:lnTo>
                <a:lnTo>
                  <a:pt x="349575" y="679824"/>
                </a:lnTo>
                <a:lnTo>
                  <a:pt x="355519" y="700144"/>
                </a:lnTo>
                <a:lnTo>
                  <a:pt x="644718" y="700144"/>
                </a:lnTo>
                <a:lnTo>
                  <a:pt x="644718" y="712844"/>
                </a:lnTo>
                <a:lnTo>
                  <a:pt x="402322" y="712844"/>
                </a:lnTo>
                <a:lnTo>
                  <a:pt x="398979" y="719194"/>
                </a:lnTo>
                <a:lnTo>
                  <a:pt x="422381" y="729354"/>
                </a:lnTo>
                <a:lnTo>
                  <a:pt x="644718" y="729354"/>
                </a:lnTo>
                <a:lnTo>
                  <a:pt x="644718" y="759834"/>
                </a:lnTo>
                <a:lnTo>
                  <a:pt x="448342" y="759834"/>
                </a:lnTo>
                <a:lnTo>
                  <a:pt x="401069" y="762374"/>
                </a:lnTo>
                <a:lnTo>
                  <a:pt x="354422" y="763644"/>
                </a:lnTo>
                <a:lnTo>
                  <a:pt x="308715" y="766184"/>
                </a:lnTo>
                <a:lnTo>
                  <a:pt x="213750" y="769994"/>
                </a:lnTo>
                <a:lnTo>
                  <a:pt x="181677" y="772534"/>
                </a:lnTo>
                <a:lnTo>
                  <a:pt x="147149" y="773804"/>
                </a:lnTo>
                <a:close/>
              </a:path>
              <a:path w="645159" h="1345565">
                <a:moveTo>
                  <a:pt x="425724" y="700144"/>
                </a:moveTo>
                <a:lnTo>
                  <a:pt x="355519" y="700144"/>
                </a:lnTo>
                <a:lnTo>
                  <a:pt x="375578" y="682364"/>
                </a:lnTo>
                <a:lnTo>
                  <a:pt x="345489" y="665854"/>
                </a:lnTo>
                <a:lnTo>
                  <a:pt x="644718" y="665854"/>
                </a:lnTo>
                <a:lnTo>
                  <a:pt x="644718" y="679824"/>
                </a:lnTo>
                <a:lnTo>
                  <a:pt x="478796" y="679824"/>
                </a:lnTo>
                <a:lnTo>
                  <a:pt x="454924" y="684904"/>
                </a:lnTo>
                <a:lnTo>
                  <a:pt x="425724" y="700144"/>
                </a:lnTo>
                <a:close/>
              </a:path>
              <a:path w="645159" h="1345565">
                <a:moveTo>
                  <a:pt x="644718" y="700144"/>
                </a:moveTo>
                <a:lnTo>
                  <a:pt x="519331" y="700144"/>
                </a:lnTo>
                <a:lnTo>
                  <a:pt x="499534" y="684904"/>
                </a:lnTo>
                <a:lnTo>
                  <a:pt x="478796" y="679824"/>
                </a:lnTo>
                <a:lnTo>
                  <a:pt x="644718" y="679824"/>
                </a:lnTo>
                <a:lnTo>
                  <a:pt x="644718" y="700144"/>
                </a:lnTo>
                <a:close/>
              </a:path>
              <a:path w="645159" h="1345565">
                <a:moveTo>
                  <a:pt x="644718" y="729354"/>
                </a:moveTo>
                <a:lnTo>
                  <a:pt x="422381" y="729354"/>
                </a:lnTo>
                <a:lnTo>
                  <a:pt x="425724" y="723004"/>
                </a:lnTo>
                <a:lnTo>
                  <a:pt x="402322" y="712844"/>
                </a:lnTo>
                <a:lnTo>
                  <a:pt x="644718" y="712844"/>
                </a:lnTo>
                <a:lnTo>
                  <a:pt x="644718" y="729354"/>
                </a:lnTo>
                <a:close/>
              </a:path>
              <a:path w="645159" h="1345565">
                <a:moveTo>
                  <a:pt x="459155" y="930014"/>
                </a:moveTo>
                <a:lnTo>
                  <a:pt x="432410" y="930014"/>
                </a:lnTo>
                <a:lnTo>
                  <a:pt x="435858" y="919854"/>
                </a:lnTo>
                <a:lnTo>
                  <a:pt x="439932" y="909694"/>
                </a:lnTo>
                <a:lnTo>
                  <a:pt x="442753" y="899534"/>
                </a:lnTo>
                <a:lnTo>
                  <a:pt x="442440" y="893184"/>
                </a:lnTo>
                <a:lnTo>
                  <a:pt x="436067" y="875404"/>
                </a:lnTo>
                <a:lnTo>
                  <a:pt x="439097" y="858894"/>
                </a:lnTo>
                <a:lnTo>
                  <a:pt x="447141" y="844924"/>
                </a:lnTo>
                <a:lnTo>
                  <a:pt x="455812" y="829684"/>
                </a:lnTo>
                <a:lnTo>
                  <a:pt x="464431" y="813174"/>
                </a:lnTo>
                <a:lnTo>
                  <a:pt x="474617" y="796664"/>
                </a:lnTo>
                <a:lnTo>
                  <a:pt x="485430" y="777614"/>
                </a:lnTo>
                <a:lnTo>
                  <a:pt x="495930" y="759834"/>
                </a:lnTo>
                <a:lnTo>
                  <a:pt x="644718" y="759834"/>
                </a:lnTo>
                <a:lnTo>
                  <a:pt x="644718" y="792854"/>
                </a:lnTo>
                <a:lnTo>
                  <a:pt x="599566" y="792854"/>
                </a:lnTo>
                <a:lnTo>
                  <a:pt x="584261" y="810634"/>
                </a:lnTo>
                <a:lnTo>
                  <a:pt x="564881" y="820794"/>
                </a:lnTo>
                <a:lnTo>
                  <a:pt x="522674" y="836034"/>
                </a:lnTo>
                <a:lnTo>
                  <a:pt x="562792" y="839844"/>
                </a:lnTo>
                <a:lnTo>
                  <a:pt x="556315" y="850004"/>
                </a:lnTo>
                <a:lnTo>
                  <a:pt x="489243" y="850004"/>
                </a:lnTo>
                <a:lnTo>
                  <a:pt x="479893" y="853814"/>
                </a:lnTo>
                <a:lnTo>
                  <a:pt x="469603" y="856354"/>
                </a:lnTo>
                <a:lnTo>
                  <a:pt x="462446" y="861434"/>
                </a:lnTo>
                <a:lnTo>
                  <a:pt x="462498" y="876674"/>
                </a:lnTo>
                <a:lnTo>
                  <a:pt x="499273" y="876674"/>
                </a:lnTo>
                <a:lnTo>
                  <a:pt x="515988" y="880484"/>
                </a:lnTo>
                <a:lnTo>
                  <a:pt x="508531" y="917314"/>
                </a:lnTo>
                <a:lnTo>
                  <a:pt x="462498" y="917314"/>
                </a:lnTo>
                <a:lnTo>
                  <a:pt x="455812" y="919854"/>
                </a:lnTo>
                <a:lnTo>
                  <a:pt x="445783" y="919854"/>
                </a:lnTo>
                <a:lnTo>
                  <a:pt x="459155" y="930014"/>
                </a:lnTo>
                <a:close/>
              </a:path>
              <a:path w="645159" h="1345565">
                <a:moveTo>
                  <a:pt x="644718" y="829684"/>
                </a:moveTo>
                <a:lnTo>
                  <a:pt x="636340" y="823334"/>
                </a:lnTo>
                <a:lnTo>
                  <a:pt x="630751" y="815714"/>
                </a:lnTo>
                <a:lnTo>
                  <a:pt x="624221" y="808094"/>
                </a:lnTo>
                <a:lnTo>
                  <a:pt x="617065" y="801744"/>
                </a:lnTo>
                <a:lnTo>
                  <a:pt x="609595" y="796664"/>
                </a:lnTo>
                <a:lnTo>
                  <a:pt x="606252" y="796664"/>
                </a:lnTo>
                <a:lnTo>
                  <a:pt x="599566" y="792854"/>
                </a:lnTo>
                <a:lnTo>
                  <a:pt x="644718" y="792854"/>
                </a:lnTo>
                <a:lnTo>
                  <a:pt x="644718" y="829684"/>
                </a:lnTo>
                <a:close/>
              </a:path>
              <a:path w="645159" h="1345565">
                <a:moveTo>
                  <a:pt x="499273" y="876674"/>
                </a:moveTo>
                <a:lnTo>
                  <a:pt x="462498" y="876674"/>
                </a:lnTo>
                <a:lnTo>
                  <a:pt x="469498" y="870324"/>
                </a:lnTo>
                <a:lnTo>
                  <a:pt x="480886" y="869054"/>
                </a:lnTo>
                <a:lnTo>
                  <a:pt x="489766" y="866514"/>
                </a:lnTo>
                <a:lnTo>
                  <a:pt x="489243" y="850004"/>
                </a:lnTo>
                <a:lnTo>
                  <a:pt x="556315" y="850004"/>
                </a:lnTo>
                <a:lnTo>
                  <a:pt x="551457" y="857624"/>
                </a:lnTo>
                <a:lnTo>
                  <a:pt x="534793" y="863974"/>
                </a:lnTo>
                <a:lnTo>
                  <a:pt x="516249" y="867784"/>
                </a:lnTo>
                <a:lnTo>
                  <a:pt x="499273" y="876674"/>
                </a:lnTo>
                <a:close/>
              </a:path>
              <a:path w="645159" h="1345565">
                <a:moveTo>
                  <a:pt x="191706" y="1335144"/>
                </a:moveTo>
                <a:lnTo>
                  <a:pt x="182983" y="1330064"/>
                </a:lnTo>
                <a:lnTo>
                  <a:pt x="177080" y="1323714"/>
                </a:lnTo>
                <a:lnTo>
                  <a:pt x="174312" y="1314824"/>
                </a:lnTo>
                <a:lnTo>
                  <a:pt x="174991" y="1304664"/>
                </a:lnTo>
                <a:lnTo>
                  <a:pt x="174991" y="1300854"/>
                </a:lnTo>
                <a:lnTo>
                  <a:pt x="197452" y="1260214"/>
                </a:lnTo>
                <a:lnTo>
                  <a:pt x="236107" y="1175124"/>
                </a:lnTo>
                <a:lnTo>
                  <a:pt x="258568" y="1134484"/>
                </a:lnTo>
                <a:lnTo>
                  <a:pt x="267135" y="1119244"/>
                </a:lnTo>
                <a:lnTo>
                  <a:pt x="286776" y="1091304"/>
                </a:lnTo>
                <a:lnTo>
                  <a:pt x="295343" y="1077334"/>
                </a:lnTo>
                <a:lnTo>
                  <a:pt x="301454" y="1064634"/>
                </a:lnTo>
                <a:lnTo>
                  <a:pt x="309133" y="1053204"/>
                </a:lnTo>
                <a:lnTo>
                  <a:pt x="317439" y="1040504"/>
                </a:lnTo>
                <a:lnTo>
                  <a:pt x="325431" y="1030344"/>
                </a:lnTo>
                <a:lnTo>
                  <a:pt x="336766" y="1016374"/>
                </a:lnTo>
                <a:lnTo>
                  <a:pt x="343400" y="1001134"/>
                </a:lnTo>
                <a:lnTo>
                  <a:pt x="349407" y="985894"/>
                </a:lnTo>
                <a:lnTo>
                  <a:pt x="358862" y="970654"/>
                </a:lnTo>
                <a:lnTo>
                  <a:pt x="370197" y="959224"/>
                </a:lnTo>
                <a:lnTo>
                  <a:pt x="379338" y="947794"/>
                </a:lnTo>
                <a:lnTo>
                  <a:pt x="386599" y="936364"/>
                </a:lnTo>
                <a:lnTo>
                  <a:pt x="392293" y="923664"/>
                </a:lnTo>
                <a:lnTo>
                  <a:pt x="399031" y="912234"/>
                </a:lnTo>
                <a:lnTo>
                  <a:pt x="408591" y="909694"/>
                </a:lnTo>
                <a:lnTo>
                  <a:pt x="420030" y="914774"/>
                </a:lnTo>
                <a:lnTo>
                  <a:pt x="432410" y="930014"/>
                </a:lnTo>
                <a:lnTo>
                  <a:pt x="459155" y="930014"/>
                </a:lnTo>
                <a:lnTo>
                  <a:pt x="472528" y="940174"/>
                </a:lnTo>
                <a:lnTo>
                  <a:pt x="492012" y="940174"/>
                </a:lnTo>
                <a:lnTo>
                  <a:pt x="490497" y="949064"/>
                </a:lnTo>
                <a:lnTo>
                  <a:pt x="488355" y="957954"/>
                </a:lnTo>
                <a:lnTo>
                  <a:pt x="485900" y="966844"/>
                </a:lnTo>
                <a:lnTo>
                  <a:pt x="474722" y="987164"/>
                </a:lnTo>
                <a:lnTo>
                  <a:pt x="464170" y="1007484"/>
                </a:lnTo>
                <a:lnTo>
                  <a:pt x="451111" y="1023994"/>
                </a:lnTo>
                <a:lnTo>
                  <a:pt x="432410" y="1036694"/>
                </a:lnTo>
                <a:lnTo>
                  <a:pt x="427970" y="1041774"/>
                </a:lnTo>
                <a:lnTo>
                  <a:pt x="424471" y="1048124"/>
                </a:lnTo>
                <a:lnTo>
                  <a:pt x="421598" y="1055744"/>
                </a:lnTo>
                <a:lnTo>
                  <a:pt x="419038" y="1063364"/>
                </a:lnTo>
                <a:lnTo>
                  <a:pt x="410576" y="1083684"/>
                </a:lnTo>
                <a:lnTo>
                  <a:pt x="398979" y="1098924"/>
                </a:lnTo>
                <a:lnTo>
                  <a:pt x="382368" y="1111624"/>
                </a:lnTo>
                <a:lnTo>
                  <a:pt x="358862" y="1117974"/>
                </a:lnTo>
                <a:lnTo>
                  <a:pt x="365757" y="1134484"/>
                </a:lnTo>
                <a:lnTo>
                  <a:pt x="366384" y="1152264"/>
                </a:lnTo>
                <a:lnTo>
                  <a:pt x="360742" y="1168774"/>
                </a:lnTo>
                <a:lnTo>
                  <a:pt x="348833" y="1181474"/>
                </a:lnTo>
                <a:lnTo>
                  <a:pt x="345490" y="1181474"/>
                </a:lnTo>
                <a:lnTo>
                  <a:pt x="333057" y="1197984"/>
                </a:lnTo>
                <a:lnTo>
                  <a:pt x="321252" y="1217034"/>
                </a:lnTo>
                <a:lnTo>
                  <a:pt x="310700" y="1234814"/>
                </a:lnTo>
                <a:lnTo>
                  <a:pt x="302029" y="1255134"/>
                </a:lnTo>
                <a:lnTo>
                  <a:pt x="295500" y="1279264"/>
                </a:lnTo>
                <a:lnTo>
                  <a:pt x="287403" y="1293234"/>
                </a:lnTo>
                <a:lnTo>
                  <a:pt x="272411" y="1298314"/>
                </a:lnTo>
                <a:lnTo>
                  <a:pt x="245196" y="1300854"/>
                </a:lnTo>
                <a:lnTo>
                  <a:pt x="241853" y="1300854"/>
                </a:lnTo>
                <a:lnTo>
                  <a:pt x="241853" y="1304664"/>
                </a:lnTo>
                <a:lnTo>
                  <a:pt x="238510" y="1304664"/>
                </a:lnTo>
                <a:lnTo>
                  <a:pt x="240286" y="1314824"/>
                </a:lnTo>
                <a:lnTo>
                  <a:pt x="247703" y="1317364"/>
                </a:lnTo>
                <a:lnTo>
                  <a:pt x="256375" y="1317364"/>
                </a:lnTo>
                <a:lnTo>
                  <a:pt x="258220" y="1318634"/>
                </a:lnTo>
                <a:lnTo>
                  <a:pt x="201736" y="1318634"/>
                </a:lnTo>
                <a:lnTo>
                  <a:pt x="191706" y="1335144"/>
                </a:lnTo>
                <a:close/>
              </a:path>
              <a:path w="645159" h="1345565">
                <a:moveTo>
                  <a:pt x="492012" y="940174"/>
                </a:moveTo>
                <a:lnTo>
                  <a:pt x="472528" y="940174"/>
                </a:lnTo>
                <a:lnTo>
                  <a:pt x="472528" y="933824"/>
                </a:lnTo>
                <a:lnTo>
                  <a:pt x="469185" y="923664"/>
                </a:lnTo>
                <a:lnTo>
                  <a:pt x="462498" y="919854"/>
                </a:lnTo>
                <a:lnTo>
                  <a:pt x="462498" y="917314"/>
                </a:lnTo>
                <a:lnTo>
                  <a:pt x="508531" y="917314"/>
                </a:lnTo>
                <a:lnTo>
                  <a:pt x="505959" y="930014"/>
                </a:lnTo>
                <a:lnTo>
                  <a:pt x="492587" y="930014"/>
                </a:lnTo>
                <a:lnTo>
                  <a:pt x="492012" y="940174"/>
                </a:lnTo>
                <a:close/>
              </a:path>
              <a:path w="645159" h="1345565">
                <a:moveTo>
                  <a:pt x="208422" y="1345304"/>
                </a:moveTo>
                <a:lnTo>
                  <a:pt x="208422" y="1318634"/>
                </a:lnTo>
                <a:lnTo>
                  <a:pt x="258220" y="1318634"/>
                </a:lnTo>
                <a:lnTo>
                  <a:pt x="261912" y="1321174"/>
                </a:lnTo>
                <a:lnTo>
                  <a:pt x="256845" y="1330064"/>
                </a:lnTo>
                <a:lnTo>
                  <a:pt x="243942" y="1337684"/>
                </a:lnTo>
                <a:lnTo>
                  <a:pt x="226652" y="1344034"/>
                </a:lnTo>
                <a:lnTo>
                  <a:pt x="208422" y="1345304"/>
                </a:lnTo>
                <a:close/>
              </a:path>
              <a:path w="645159" h="1345565">
                <a:moveTo>
                  <a:pt x="91413" y="18191"/>
                </a:moveTo>
                <a:lnTo>
                  <a:pt x="78040" y="1475"/>
                </a:lnTo>
                <a:lnTo>
                  <a:pt x="79324" y="0"/>
                </a:lnTo>
                <a:lnTo>
                  <a:pt x="150660" y="0"/>
                </a:lnTo>
                <a:lnTo>
                  <a:pt x="151344" y="4818"/>
                </a:lnTo>
                <a:lnTo>
                  <a:pt x="121501" y="4818"/>
                </a:lnTo>
                <a:lnTo>
                  <a:pt x="91413" y="18191"/>
                </a:lnTo>
                <a:close/>
              </a:path>
              <a:path w="645159" h="1345565">
                <a:moveTo>
                  <a:pt x="185020" y="61651"/>
                </a:moveTo>
                <a:lnTo>
                  <a:pt x="128187" y="61651"/>
                </a:lnTo>
                <a:lnTo>
                  <a:pt x="121501" y="4818"/>
                </a:lnTo>
                <a:lnTo>
                  <a:pt x="151344" y="4818"/>
                </a:lnTo>
                <a:lnTo>
                  <a:pt x="152686" y="14273"/>
                </a:lnTo>
                <a:lnTo>
                  <a:pt x="151589" y="34906"/>
                </a:lnTo>
                <a:lnTo>
                  <a:pt x="185020" y="61651"/>
                </a:lnTo>
                <a:close/>
              </a:path>
              <a:path w="645159" h="1345565">
                <a:moveTo>
                  <a:pt x="141560" y="115141"/>
                </a:moveTo>
                <a:lnTo>
                  <a:pt x="141560" y="75024"/>
                </a:lnTo>
                <a:lnTo>
                  <a:pt x="168304" y="81710"/>
                </a:lnTo>
                <a:lnTo>
                  <a:pt x="169767" y="98217"/>
                </a:lnTo>
                <a:lnTo>
                  <a:pt x="164961" y="108455"/>
                </a:lnTo>
                <a:lnTo>
                  <a:pt x="155141" y="113678"/>
                </a:lnTo>
                <a:lnTo>
                  <a:pt x="141560" y="11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32536" y="4529206"/>
            <a:ext cx="398145" cy="506095"/>
          </a:xfrm>
          <a:custGeom>
            <a:avLst/>
            <a:gdLst/>
            <a:ahLst/>
            <a:cxnLst/>
            <a:rect l="l" t="t" r="r" b="b"/>
            <a:pathLst>
              <a:path w="398144" h="506095">
                <a:moveTo>
                  <a:pt x="192829" y="506015"/>
                </a:moveTo>
                <a:lnTo>
                  <a:pt x="182476" y="505728"/>
                </a:lnTo>
                <a:lnTo>
                  <a:pt x="178306" y="501414"/>
                </a:lnTo>
                <a:lnTo>
                  <a:pt x="178196" y="485165"/>
                </a:lnTo>
                <a:lnTo>
                  <a:pt x="176715" y="473457"/>
                </a:lnTo>
                <a:lnTo>
                  <a:pt x="169678" y="435987"/>
                </a:lnTo>
                <a:lnTo>
                  <a:pt x="147767" y="370488"/>
                </a:lnTo>
                <a:lnTo>
                  <a:pt x="113023" y="311029"/>
                </a:lnTo>
                <a:lnTo>
                  <a:pt x="76409" y="281227"/>
                </a:lnTo>
                <a:lnTo>
                  <a:pt x="31491" y="265877"/>
                </a:lnTo>
                <a:lnTo>
                  <a:pt x="23582" y="264295"/>
                </a:lnTo>
                <a:lnTo>
                  <a:pt x="3738" y="259406"/>
                </a:lnTo>
                <a:lnTo>
                  <a:pt x="862" y="256099"/>
                </a:lnTo>
                <a:lnTo>
                  <a:pt x="0" y="247903"/>
                </a:lnTo>
                <a:lnTo>
                  <a:pt x="2300" y="244020"/>
                </a:lnTo>
                <a:lnTo>
                  <a:pt x="6039" y="242295"/>
                </a:lnTo>
                <a:lnTo>
                  <a:pt x="8627" y="241000"/>
                </a:lnTo>
                <a:lnTo>
                  <a:pt x="15242" y="236974"/>
                </a:lnTo>
                <a:lnTo>
                  <a:pt x="23007" y="234242"/>
                </a:lnTo>
                <a:lnTo>
                  <a:pt x="30484" y="231941"/>
                </a:lnTo>
                <a:lnTo>
                  <a:pt x="59713" y="220516"/>
                </a:lnTo>
                <a:lnTo>
                  <a:pt x="115797" y="186342"/>
                </a:lnTo>
                <a:lnTo>
                  <a:pt x="161538" y="143307"/>
                </a:lnTo>
                <a:lnTo>
                  <a:pt x="194831" y="88067"/>
                </a:lnTo>
                <a:lnTo>
                  <a:pt x="198725" y="56942"/>
                </a:lnTo>
                <a:lnTo>
                  <a:pt x="198138" y="50532"/>
                </a:lnTo>
                <a:lnTo>
                  <a:pt x="197269" y="43408"/>
                </a:lnTo>
                <a:lnTo>
                  <a:pt x="196480" y="35933"/>
                </a:lnTo>
                <a:lnTo>
                  <a:pt x="196136" y="28471"/>
                </a:lnTo>
                <a:lnTo>
                  <a:pt x="196136" y="20131"/>
                </a:lnTo>
                <a:lnTo>
                  <a:pt x="197430" y="12366"/>
                </a:lnTo>
                <a:lnTo>
                  <a:pt x="201025" y="6183"/>
                </a:lnTo>
                <a:lnTo>
                  <a:pt x="203757" y="1581"/>
                </a:lnTo>
                <a:lnTo>
                  <a:pt x="209653" y="0"/>
                </a:lnTo>
                <a:lnTo>
                  <a:pt x="214254" y="2732"/>
                </a:lnTo>
                <a:lnTo>
                  <a:pt x="215549" y="3451"/>
                </a:lnTo>
                <a:lnTo>
                  <a:pt x="216699" y="4601"/>
                </a:lnTo>
                <a:lnTo>
                  <a:pt x="217418" y="5751"/>
                </a:lnTo>
                <a:lnTo>
                  <a:pt x="221444" y="6902"/>
                </a:lnTo>
                <a:lnTo>
                  <a:pt x="224320" y="10640"/>
                </a:lnTo>
                <a:lnTo>
                  <a:pt x="224320" y="14954"/>
                </a:lnTo>
                <a:lnTo>
                  <a:pt x="227198" y="40646"/>
                </a:lnTo>
                <a:lnTo>
                  <a:pt x="234404" y="71448"/>
                </a:lnTo>
                <a:lnTo>
                  <a:pt x="236795" y="79231"/>
                </a:lnTo>
                <a:lnTo>
                  <a:pt x="216699" y="79231"/>
                </a:lnTo>
                <a:lnTo>
                  <a:pt x="192470" y="134520"/>
                </a:lnTo>
                <a:lnTo>
                  <a:pt x="153141" y="179887"/>
                </a:lnTo>
                <a:lnTo>
                  <a:pt x="101249" y="219845"/>
                </a:lnTo>
                <a:lnTo>
                  <a:pt x="42132" y="248478"/>
                </a:lnTo>
                <a:lnTo>
                  <a:pt x="66543" y="255775"/>
                </a:lnTo>
                <a:lnTo>
                  <a:pt x="109812" y="280508"/>
                </a:lnTo>
                <a:lnTo>
                  <a:pt x="147549" y="327062"/>
                </a:lnTo>
                <a:lnTo>
                  <a:pt x="174524" y="387294"/>
                </a:lnTo>
                <a:lnTo>
                  <a:pt x="184776" y="419594"/>
                </a:lnTo>
                <a:lnTo>
                  <a:pt x="205254" y="419594"/>
                </a:lnTo>
                <a:lnTo>
                  <a:pt x="198437" y="458275"/>
                </a:lnTo>
                <a:lnTo>
                  <a:pt x="197628" y="478395"/>
                </a:lnTo>
                <a:lnTo>
                  <a:pt x="197660" y="486028"/>
                </a:lnTo>
                <a:lnTo>
                  <a:pt x="198006" y="489479"/>
                </a:lnTo>
                <a:lnTo>
                  <a:pt x="197287" y="501989"/>
                </a:lnTo>
                <a:lnTo>
                  <a:pt x="192829" y="506015"/>
                </a:lnTo>
                <a:close/>
              </a:path>
              <a:path w="398144" h="506095">
                <a:moveTo>
                  <a:pt x="205254" y="419594"/>
                </a:moveTo>
                <a:lnTo>
                  <a:pt x="184776" y="419594"/>
                </a:lnTo>
                <a:lnTo>
                  <a:pt x="193566" y="392138"/>
                </a:lnTo>
                <a:lnTo>
                  <a:pt x="220851" y="341055"/>
                </a:lnTo>
                <a:lnTo>
                  <a:pt x="262401" y="292621"/>
                </a:lnTo>
                <a:lnTo>
                  <a:pt x="320211" y="251742"/>
                </a:lnTo>
                <a:lnTo>
                  <a:pt x="352729" y="239419"/>
                </a:lnTo>
                <a:lnTo>
                  <a:pt x="335968" y="231040"/>
                </a:lnTo>
                <a:lnTo>
                  <a:pt x="289459" y="200163"/>
                </a:lnTo>
                <a:lnTo>
                  <a:pt x="258597" y="170433"/>
                </a:lnTo>
                <a:lnTo>
                  <a:pt x="235392" y="134448"/>
                </a:lnTo>
                <a:lnTo>
                  <a:pt x="221298" y="94855"/>
                </a:lnTo>
                <a:lnTo>
                  <a:pt x="216699" y="79231"/>
                </a:lnTo>
                <a:lnTo>
                  <a:pt x="236795" y="79231"/>
                </a:lnTo>
                <a:lnTo>
                  <a:pt x="243793" y="102007"/>
                </a:lnTo>
                <a:lnTo>
                  <a:pt x="253223" y="126971"/>
                </a:lnTo>
                <a:lnTo>
                  <a:pt x="287498" y="172994"/>
                </a:lnTo>
                <a:lnTo>
                  <a:pt x="318225" y="197621"/>
                </a:lnTo>
                <a:lnTo>
                  <a:pt x="355266" y="219483"/>
                </a:lnTo>
                <a:lnTo>
                  <a:pt x="395293" y="235392"/>
                </a:lnTo>
                <a:lnTo>
                  <a:pt x="397792" y="239419"/>
                </a:lnTo>
                <a:lnTo>
                  <a:pt x="373148" y="255380"/>
                </a:lnTo>
                <a:lnTo>
                  <a:pt x="338988" y="264596"/>
                </a:lnTo>
                <a:lnTo>
                  <a:pt x="278270" y="304437"/>
                </a:lnTo>
                <a:lnTo>
                  <a:pt x="232409" y="358908"/>
                </a:lnTo>
                <a:lnTo>
                  <a:pt x="215585" y="390008"/>
                </a:lnTo>
                <a:lnTo>
                  <a:pt x="205254" y="419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70">
              <a:lnSpc>
                <a:spcPts val="2850"/>
              </a:lnSpc>
              <a:spcBef>
                <a:spcPts val="135"/>
              </a:spcBef>
            </a:pPr>
            <a:r>
              <a:rPr sz="2450" spc="65" dirty="0">
                <a:latin typeface="Lucida Sans Unicode"/>
                <a:cs typeface="Lucida Sans Unicode"/>
              </a:rPr>
              <a:t>INNOVA</a:t>
            </a:r>
            <a:r>
              <a:rPr sz="2450" spc="-150" dirty="0">
                <a:latin typeface="Lucida Sans Unicode"/>
                <a:cs typeface="Lucida Sans Unicode"/>
              </a:rPr>
              <a:t> </a:t>
            </a:r>
            <a:r>
              <a:rPr sz="2450" spc="130" dirty="0">
                <a:latin typeface="Lucida Sans Unicode"/>
                <a:cs typeface="Lucida Sans Unicode"/>
              </a:rPr>
              <a:t>presents</a:t>
            </a:r>
            <a:endParaRPr sz="2450">
              <a:latin typeface="Lucida Sans Unicode"/>
              <a:cs typeface="Lucida Sans Unicode"/>
            </a:endParaRPr>
          </a:p>
          <a:p>
            <a:pPr marL="12700">
              <a:lnSpc>
                <a:spcPts val="9990"/>
              </a:lnSpc>
            </a:pPr>
            <a:r>
              <a:rPr sz="8400" b="1" dirty="0">
                <a:latin typeface="Arial"/>
                <a:cs typeface="Arial"/>
              </a:rPr>
              <a:t>MINI</a:t>
            </a:r>
            <a:r>
              <a:rPr sz="8400" b="1" spc="-10" dirty="0">
                <a:latin typeface="Arial"/>
                <a:cs typeface="Arial"/>
              </a:rPr>
              <a:t> PROJECT</a:t>
            </a:r>
            <a:endParaRPr sz="8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8278" y="2485869"/>
              <a:ext cx="3124035" cy="25145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39882" y="2596535"/>
              <a:ext cx="251460" cy="426084"/>
            </a:xfrm>
            <a:custGeom>
              <a:avLst/>
              <a:gdLst/>
              <a:ahLst/>
              <a:cxnLst/>
              <a:rect l="l" t="t" r="r" b="b"/>
              <a:pathLst>
                <a:path w="251460" h="426085">
                  <a:moveTo>
                    <a:pt x="92648" y="408496"/>
                  </a:moveTo>
                  <a:lnTo>
                    <a:pt x="61967" y="372585"/>
                  </a:lnTo>
                  <a:lnTo>
                    <a:pt x="1122" y="80168"/>
                  </a:lnTo>
                  <a:lnTo>
                    <a:pt x="0" y="66470"/>
                  </a:lnTo>
                  <a:lnTo>
                    <a:pt x="2116" y="53023"/>
                  </a:lnTo>
                  <a:lnTo>
                    <a:pt x="25419" y="18709"/>
                  </a:lnTo>
                  <a:lnTo>
                    <a:pt x="62876" y="983"/>
                  </a:lnTo>
                  <a:lnTo>
                    <a:pt x="90604" y="0"/>
                  </a:lnTo>
                  <a:lnTo>
                    <a:pt x="117184" y="7887"/>
                  </a:lnTo>
                  <a:lnTo>
                    <a:pt x="138529" y="24553"/>
                  </a:lnTo>
                  <a:lnTo>
                    <a:pt x="150557" y="49905"/>
                  </a:lnTo>
                  <a:lnTo>
                    <a:pt x="195953" y="274065"/>
                  </a:lnTo>
                  <a:lnTo>
                    <a:pt x="195090" y="293497"/>
                  </a:lnTo>
                  <a:lnTo>
                    <a:pt x="151220" y="327567"/>
                  </a:lnTo>
                  <a:lnTo>
                    <a:pt x="112409" y="324164"/>
                  </a:lnTo>
                  <a:lnTo>
                    <a:pt x="53435" y="118990"/>
                  </a:lnTo>
                  <a:lnTo>
                    <a:pt x="110571" y="291356"/>
                  </a:lnTo>
                  <a:lnTo>
                    <a:pt x="116131" y="301120"/>
                  </a:lnTo>
                  <a:lnTo>
                    <a:pt x="156394" y="303303"/>
                  </a:lnTo>
                  <a:lnTo>
                    <a:pt x="129218" y="54219"/>
                  </a:lnTo>
                  <a:lnTo>
                    <a:pt x="86963" y="21411"/>
                  </a:lnTo>
                  <a:lnTo>
                    <a:pt x="67199" y="22329"/>
                  </a:lnTo>
                  <a:lnTo>
                    <a:pt x="32225" y="42353"/>
                  </a:lnTo>
                  <a:lnTo>
                    <a:pt x="21871" y="65371"/>
                  </a:lnTo>
                  <a:lnTo>
                    <a:pt x="22468" y="75845"/>
                  </a:lnTo>
                  <a:lnTo>
                    <a:pt x="78674" y="353385"/>
                  </a:lnTo>
                  <a:lnTo>
                    <a:pt x="98922" y="386061"/>
                  </a:lnTo>
                  <a:lnTo>
                    <a:pt x="137859" y="402916"/>
                  </a:lnTo>
                  <a:lnTo>
                    <a:pt x="152189" y="403839"/>
                  </a:lnTo>
                  <a:lnTo>
                    <a:pt x="166359" y="402283"/>
                  </a:lnTo>
                  <a:lnTo>
                    <a:pt x="204479" y="383270"/>
                  </a:lnTo>
                  <a:lnTo>
                    <a:pt x="227145" y="348619"/>
                  </a:lnTo>
                  <a:lnTo>
                    <a:pt x="229143" y="335866"/>
                  </a:lnTo>
                  <a:lnTo>
                    <a:pt x="228124" y="323118"/>
                  </a:lnTo>
                  <a:lnTo>
                    <a:pt x="177195" y="71713"/>
                  </a:lnTo>
                  <a:lnTo>
                    <a:pt x="181005" y="65968"/>
                  </a:lnTo>
                  <a:lnTo>
                    <a:pt x="192801" y="63571"/>
                  </a:lnTo>
                  <a:lnTo>
                    <a:pt x="198547" y="67382"/>
                  </a:lnTo>
                  <a:lnTo>
                    <a:pt x="249476" y="318786"/>
                  </a:lnTo>
                  <a:lnTo>
                    <a:pt x="250946" y="336340"/>
                  </a:lnTo>
                  <a:lnTo>
                    <a:pt x="248352" y="353762"/>
                  </a:lnTo>
                  <a:lnTo>
                    <a:pt x="218855" y="399613"/>
                  </a:lnTo>
                  <a:lnTo>
                    <a:pt x="170673" y="423622"/>
                  </a:lnTo>
                  <a:lnTo>
                    <a:pt x="152755" y="425595"/>
                  </a:lnTo>
                  <a:lnTo>
                    <a:pt x="134647" y="424438"/>
                  </a:lnTo>
                  <a:lnTo>
                    <a:pt x="116962" y="420242"/>
                  </a:lnTo>
                  <a:lnTo>
                    <a:pt x="100314" y="413096"/>
                  </a:lnTo>
                  <a:lnTo>
                    <a:pt x="97664" y="411653"/>
                  </a:lnTo>
                  <a:lnTo>
                    <a:pt x="92648" y="408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7327" y="2630423"/>
              <a:ext cx="2712719" cy="21610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37509" y="2899599"/>
              <a:ext cx="290195" cy="231775"/>
            </a:xfrm>
            <a:custGeom>
              <a:avLst/>
              <a:gdLst/>
              <a:ahLst/>
              <a:cxnLst/>
              <a:rect l="l" t="t" r="r" b="b"/>
              <a:pathLst>
                <a:path w="290195" h="231775">
                  <a:moveTo>
                    <a:pt x="286428" y="176187"/>
                  </a:moveTo>
                  <a:lnTo>
                    <a:pt x="280189" y="181733"/>
                  </a:lnTo>
                  <a:lnTo>
                    <a:pt x="272677" y="181806"/>
                  </a:lnTo>
                  <a:lnTo>
                    <a:pt x="264880" y="181821"/>
                  </a:lnTo>
                  <a:lnTo>
                    <a:pt x="257974" y="175910"/>
                  </a:lnTo>
                  <a:lnTo>
                    <a:pt x="257440" y="165759"/>
                  </a:lnTo>
                  <a:lnTo>
                    <a:pt x="257028" y="153204"/>
                  </a:lnTo>
                  <a:lnTo>
                    <a:pt x="257047" y="115459"/>
                  </a:lnTo>
                  <a:lnTo>
                    <a:pt x="256208" y="58293"/>
                  </a:lnTo>
                  <a:lnTo>
                    <a:pt x="260220" y="18187"/>
                  </a:lnTo>
                  <a:lnTo>
                    <a:pt x="272060" y="0"/>
                  </a:lnTo>
                  <a:lnTo>
                    <a:pt x="277201" y="930"/>
                  </a:lnTo>
                  <a:lnTo>
                    <a:pt x="288042" y="37466"/>
                  </a:lnTo>
                  <a:lnTo>
                    <a:pt x="288404" y="61732"/>
                  </a:lnTo>
                  <a:lnTo>
                    <a:pt x="290022" y="134563"/>
                  </a:lnTo>
                  <a:lnTo>
                    <a:pt x="289892" y="142604"/>
                  </a:lnTo>
                  <a:lnTo>
                    <a:pt x="289473" y="150615"/>
                  </a:lnTo>
                  <a:lnTo>
                    <a:pt x="288766" y="158587"/>
                  </a:lnTo>
                  <a:lnTo>
                    <a:pt x="287773" y="166510"/>
                  </a:lnTo>
                  <a:lnTo>
                    <a:pt x="286428" y="176187"/>
                  </a:lnTo>
                  <a:close/>
                </a:path>
                <a:path w="290195" h="231775">
                  <a:moveTo>
                    <a:pt x="139426" y="222598"/>
                  </a:moveTo>
                  <a:lnTo>
                    <a:pt x="137606" y="226272"/>
                  </a:lnTo>
                  <a:lnTo>
                    <a:pt x="135994" y="229396"/>
                  </a:lnTo>
                  <a:lnTo>
                    <a:pt x="129602" y="231760"/>
                  </a:lnTo>
                  <a:lnTo>
                    <a:pt x="119074" y="231131"/>
                  </a:lnTo>
                  <a:lnTo>
                    <a:pt x="64341" y="203181"/>
                  </a:lnTo>
                  <a:lnTo>
                    <a:pt x="21898" y="179388"/>
                  </a:lnTo>
                  <a:lnTo>
                    <a:pt x="0" y="151275"/>
                  </a:lnTo>
                  <a:lnTo>
                    <a:pt x="682" y="147866"/>
                  </a:lnTo>
                  <a:lnTo>
                    <a:pt x="8666" y="148165"/>
                  </a:lnTo>
                  <a:lnTo>
                    <a:pt x="16713" y="148292"/>
                  </a:lnTo>
                  <a:lnTo>
                    <a:pt x="57709" y="161973"/>
                  </a:lnTo>
                  <a:lnTo>
                    <a:pt x="106259" y="189973"/>
                  </a:lnTo>
                  <a:lnTo>
                    <a:pt x="137774" y="216556"/>
                  </a:lnTo>
                  <a:lnTo>
                    <a:pt x="139426" y="222598"/>
                  </a:lnTo>
                  <a:close/>
                </a:path>
                <a:path w="290195" h="231775">
                  <a:moveTo>
                    <a:pt x="195186" y="181072"/>
                  </a:moveTo>
                  <a:lnTo>
                    <a:pt x="183616" y="189097"/>
                  </a:lnTo>
                  <a:lnTo>
                    <a:pt x="177299" y="187636"/>
                  </a:lnTo>
                  <a:lnTo>
                    <a:pt x="172897" y="183013"/>
                  </a:lnTo>
                  <a:lnTo>
                    <a:pt x="167907" y="177879"/>
                  </a:lnTo>
                  <a:lnTo>
                    <a:pt x="164130" y="171609"/>
                  </a:lnTo>
                  <a:lnTo>
                    <a:pt x="160315" y="165528"/>
                  </a:lnTo>
                  <a:lnTo>
                    <a:pt x="156064" y="158670"/>
                  </a:lnTo>
                  <a:lnTo>
                    <a:pt x="153084" y="150885"/>
                  </a:lnTo>
                  <a:lnTo>
                    <a:pt x="148359" y="144426"/>
                  </a:lnTo>
                  <a:lnTo>
                    <a:pt x="134983" y="123418"/>
                  </a:lnTo>
                  <a:lnTo>
                    <a:pt x="114503" y="78521"/>
                  </a:lnTo>
                  <a:lnTo>
                    <a:pt x="102556" y="41588"/>
                  </a:lnTo>
                  <a:lnTo>
                    <a:pt x="103161" y="34518"/>
                  </a:lnTo>
                  <a:lnTo>
                    <a:pt x="105589" y="27351"/>
                  </a:lnTo>
                  <a:lnTo>
                    <a:pt x="114676" y="28283"/>
                  </a:lnTo>
                  <a:lnTo>
                    <a:pt x="136290" y="59938"/>
                  </a:lnTo>
                  <a:lnTo>
                    <a:pt x="159942" y="99661"/>
                  </a:lnTo>
                  <a:lnTo>
                    <a:pt x="179106" y="133246"/>
                  </a:lnTo>
                  <a:lnTo>
                    <a:pt x="195886" y="175107"/>
                  </a:lnTo>
                  <a:lnTo>
                    <a:pt x="195186" y="181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889" y="4964112"/>
              <a:ext cx="2921973" cy="23289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6275" y="4934093"/>
              <a:ext cx="434975" cy="671195"/>
            </a:xfrm>
            <a:custGeom>
              <a:avLst/>
              <a:gdLst/>
              <a:ahLst/>
              <a:cxnLst/>
              <a:rect l="l" t="t" r="r" b="b"/>
              <a:pathLst>
                <a:path w="434975" h="671195">
                  <a:moveTo>
                    <a:pt x="191380" y="651121"/>
                  </a:moveTo>
                  <a:lnTo>
                    <a:pt x="151662" y="618470"/>
                  </a:lnTo>
                  <a:lnTo>
                    <a:pt x="128564" y="574633"/>
                  </a:lnTo>
                  <a:lnTo>
                    <a:pt x="3538" y="139254"/>
                  </a:lnTo>
                  <a:lnTo>
                    <a:pt x="0" y="117554"/>
                  </a:lnTo>
                  <a:lnTo>
                    <a:pt x="1659" y="95841"/>
                  </a:lnTo>
                  <a:lnTo>
                    <a:pt x="20172" y="54444"/>
                  </a:lnTo>
                  <a:lnTo>
                    <a:pt x="51570" y="24209"/>
                  </a:lnTo>
                  <a:lnTo>
                    <a:pt x="91905" y="5106"/>
                  </a:lnTo>
                  <a:lnTo>
                    <a:pt x="135995" y="0"/>
                  </a:lnTo>
                  <a:lnTo>
                    <a:pt x="179384" y="9186"/>
                  </a:lnTo>
                  <a:lnTo>
                    <a:pt x="215549" y="33037"/>
                  </a:lnTo>
                  <a:lnTo>
                    <a:pt x="237963" y="71928"/>
                  </a:lnTo>
                  <a:lnTo>
                    <a:pt x="338955" y="423577"/>
                  </a:lnTo>
                  <a:lnTo>
                    <a:pt x="340058" y="454673"/>
                  </a:lnTo>
                  <a:lnTo>
                    <a:pt x="327048" y="481101"/>
                  </a:lnTo>
                  <a:lnTo>
                    <a:pt x="274451" y="514598"/>
                  </a:lnTo>
                  <a:lnTo>
                    <a:pt x="212129" y="514125"/>
                  </a:lnTo>
                  <a:lnTo>
                    <a:pt x="171502" y="471669"/>
                  </a:lnTo>
                  <a:lnTo>
                    <a:pt x="94568" y="203743"/>
                  </a:lnTo>
                  <a:lnTo>
                    <a:pt x="205011" y="462045"/>
                  </a:lnTo>
                  <a:lnTo>
                    <a:pt x="215123" y="476905"/>
                  </a:lnTo>
                  <a:lnTo>
                    <a:pt x="264857" y="481106"/>
                  </a:lnTo>
                  <a:lnTo>
                    <a:pt x="304794" y="451161"/>
                  </a:lnTo>
                  <a:lnTo>
                    <a:pt x="204486" y="81530"/>
                  </a:lnTo>
                  <a:lnTo>
                    <a:pt x="163636" y="40213"/>
                  </a:lnTo>
                  <a:lnTo>
                    <a:pt x="132920" y="34606"/>
                  </a:lnTo>
                  <a:lnTo>
                    <a:pt x="101522" y="38592"/>
                  </a:lnTo>
                  <a:lnTo>
                    <a:pt x="58832" y="63010"/>
                  </a:lnTo>
                  <a:lnTo>
                    <a:pt x="36858" y="98153"/>
                  </a:lnTo>
                  <a:lnTo>
                    <a:pt x="34735" y="113011"/>
                  </a:lnTo>
                  <a:lnTo>
                    <a:pt x="37024" y="129637"/>
                  </a:lnTo>
                  <a:lnTo>
                    <a:pt x="162065" y="565025"/>
                  </a:lnTo>
                  <a:lnTo>
                    <a:pt x="182317" y="600511"/>
                  </a:lnTo>
                  <a:lnTo>
                    <a:pt x="218260" y="625598"/>
                  </a:lnTo>
                  <a:lnTo>
                    <a:pt x="262761" y="636455"/>
                  </a:lnTo>
                  <a:lnTo>
                    <a:pt x="285730" y="636097"/>
                  </a:lnTo>
                  <a:lnTo>
                    <a:pt x="329395" y="623566"/>
                  </a:lnTo>
                  <a:lnTo>
                    <a:pt x="366486" y="596625"/>
                  </a:lnTo>
                  <a:lnTo>
                    <a:pt x="391929" y="558967"/>
                  </a:lnTo>
                  <a:lnTo>
                    <a:pt x="399765" y="517889"/>
                  </a:lnTo>
                  <a:lnTo>
                    <a:pt x="396514" y="497692"/>
                  </a:lnTo>
                  <a:lnTo>
                    <a:pt x="285890" y="112548"/>
                  </a:lnTo>
                  <a:lnTo>
                    <a:pt x="285327" y="105655"/>
                  </a:lnTo>
                  <a:lnTo>
                    <a:pt x="287384" y="99303"/>
                  </a:lnTo>
                  <a:lnTo>
                    <a:pt x="291678" y="94186"/>
                  </a:lnTo>
                  <a:lnTo>
                    <a:pt x="297824" y="90997"/>
                  </a:lnTo>
                  <a:lnTo>
                    <a:pt x="304717" y="90434"/>
                  </a:lnTo>
                  <a:lnTo>
                    <a:pt x="311069" y="92491"/>
                  </a:lnTo>
                  <a:lnTo>
                    <a:pt x="316186" y="96785"/>
                  </a:lnTo>
                  <a:lnTo>
                    <a:pt x="319375" y="102931"/>
                  </a:lnTo>
                  <a:lnTo>
                    <a:pt x="430008" y="488060"/>
                  </a:lnTo>
                  <a:lnTo>
                    <a:pt x="434593" y="515863"/>
                  </a:lnTo>
                  <a:lnTo>
                    <a:pt x="432679" y="543975"/>
                  </a:lnTo>
                  <a:lnTo>
                    <a:pt x="409858" y="598425"/>
                  </a:lnTo>
                  <a:lnTo>
                    <a:pt x="369485" y="639862"/>
                  </a:lnTo>
                  <a:lnTo>
                    <a:pt x="317727" y="665285"/>
                  </a:lnTo>
                  <a:lnTo>
                    <a:pt x="260385" y="671184"/>
                  </a:lnTo>
                  <a:lnTo>
                    <a:pt x="231649" y="666749"/>
                  </a:lnTo>
                  <a:lnTo>
                    <a:pt x="204191" y="657478"/>
                  </a:lnTo>
                  <a:lnTo>
                    <a:pt x="199782" y="655515"/>
                  </a:lnTo>
                  <a:lnTo>
                    <a:pt x="191380" y="651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16" y="2496910"/>
              <a:ext cx="3351776" cy="26162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207986"/>
              <a:ext cx="1342617" cy="11512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853" y="46876"/>
              <a:ext cx="2650232" cy="24854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058" y="172652"/>
              <a:ext cx="345851" cy="5265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2240" y="5251399"/>
              <a:ext cx="3674686" cy="2063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2021" y="5303252"/>
              <a:ext cx="316861" cy="5999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9200" y="3366534"/>
              <a:ext cx="2694399" cy="20058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2294" y="3167830"/>
              <a:ext cx="981304" cy="10182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8593" y="34816"/>
              <a:ext cx="3015006" cy="26448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13702" y="964"/>
              <a:ext cx="963294" cy="2973705"/>
            </a:xfrm>
            <a:custGeom>
              <a:avLst/>
              <a:gdLst/>
              <a:ahLst/>
              <a:cxnLst/>
              <a:rect l="l" t="t" r="r" b="b"/>
              <a:pathLst>
                <a:path w="963295" h="2973705">
                  <a:moveTo>
                    <a:pt x="953376" y="143891"/>
                  </a:moveTo>
                  <a:lnTo>
                    <a:pt x="952131" y="137680"/>
                  </a:lnTo>
                  <a:lnTo>
                    <a:pt x="948728" y="132600"/>
                  </a:lnTo>
                  <a:lnTo>
                    <a:pt x="943660" y="129171"/>
                  </a:lnTo>
                  <a:lnTo>
                    <a:pt x="937463" y="127914"/>
                  </a:lnTo>
                  <a:lnTo>
                    <a:pt x="931240" y="129159"/>
                  </a:lnTo>
                  <a:lnTo>
                    <a:pt x="926172" y="132562"/>
                  </a:lnTo>
                  <a:lnTo>
                    <a:pt x="922743" y="137629"/>
                  </a:lnTo>
                  <a:lnTo>
                    <a:pt x="921486" y="143840"/>
                  </a:lnTo>
                  <a:lnTo>
                    <a:pt x="920800" y="510692"/>
                  </a:lnTo>
                  <a:lnTo>
                    <a:pt x="918514" y="529272"/>
                  </a:lnTo>
                  <a:lnTo>
                    <a:pt x="901179" y="563410"/>
                  </a:lnTo>
                  <a:lnTo>
                    <a:pt x="869226" y="590054"/>
                  </a:lnTo>
                  <a:lnTo>
                    <a:pt x="829754" y="604316"/>
                  </a:lnTo>
                  <a:lnTo>
                    <a:pt x="808951" y="606158"/>
                  </a:lnTo>
                  <a:lnTo>
                    <a:pt x="788162" y="604227"/>
                  </a:lnTo>
                  <a:lnTo>
                    <a:pt x="748753" y="589813"/>
                  </a:lnTo>
                  <a:lnTo>
                    <a:pt x="716953" y="563092"/>
                  </a:lnTo>
                  <a:lnTo>
                    <a:pt x="699693" y="528878"/>
                  </a:lnTo>
                  <a:lnTo>
                    <a:pt x="697484" y="510260"/>
                  </a:lnTo>
                  <a:lnTo>
                    <a:pt x="698271" y="95554"/>
                  </a:lnTo>
                  <a:lnTo>
                    <a:pt x="713803" y="57861"/>
                  </a:lnTo>
                  <a:lnTo>
                    <a:pt x="748169" y="36703"/>
                  </a:lnTo>
                  <a:lnTo>
                    <a:pt x="778154" y="31889"/>
                  </a:lnTo>
                  <a:lnTo>
                    <a:pt x="806780" y="36372"/>
                  </a:lnTo>
                  <a:lnTo>
                    <a:pt x="850760" y="69240"/>
                  </a:lnTo>
                  <a:lnTo>
                    <a:pt x="857161" y="430809"/>
                  </a:lnTo>
                  <a:lnTo>
                    <a:pt x="823696" y="461213"/>
                  </a:lnTo>
                  <a:lnTo>
                    <a:pt x="779106" y="456082"/>
                  </a:lnTo>
                  <a:lnTo>
                    <a:pt x="761923" y="175425"/>
                  </a:lnTo>
                  <a:lnTo>
                    <a:pt x="760679" y="169214"/>
                  </a:lnTo>
                  <a:lnTo>
                    <a:pt x="729526" y="430568"/>
                  </a:lnTo>
                  <a:lnTo>
                    <a:pt x="754456" y="478231"/>
                  </a:lnTo>
                  <a:lnTo>
                    <a:pt x="809155" y="494512"/>
                  </a:lnTo>
                  <a:lnTo>
                    <a:pt x="863930" y="478421"/>
                  </a:lnTo>
                  <a:lnTo>
                    <a:pt x="889038" y="430872"/>
                  </a:lnTo>
                  <a:lnTo>
                    <a:pt x="889673" y="95923"/>
                  </a:lnTo>
                  <a:lnTo>
                    <a:pt x="879843" y="56019"/>
                  </a:lnTo>
                  <a:lnTo>
                    <a:pt x="854113" y="25844"/>
                  </a:lnTo>
                  <a:lnTo>
                    <a:pt x="818286" y="6718"/>
                  </a:lnTo>
                  <a:lnTo>
                    <a:pt x="778217" y="0"/>
                  </a:lnTo>
                  <a:lnTo>
                    <a:pt x="757758" y="1651"/>
                  </a:lnTo>
                  <a:lnTo>
                    <a:pt x="719264" y="14439"/>
                  </a:lnTo>
                  <a:lnTo>
                    <a:pt x="687108" y="39903"/>
                  </a:lnTo>
                  <a:lnTo>
                    <a:pt x="668782" y="75514"/>
                  </a:lnTo>
                  <a:lnTo>
                    <a:pt x="665581" y="510197"/>
                  </a:lnTo>
                  <a:lnTo>
                    <a:pt x="667880" y="532917"/>
                  </a:lnTo>
                  <a:lnTo>
                    <a:pt x="685965" y="574929"/>
                  </a:lnTo>
                  <a:lnTo>
                    <a:pt x="732802" y="617423"/>
                  </a:lnTo>
                  <a:lnTo>
                    <a:pt x="782586" y="635609"/>
                  </a:lnTo>
                  <a:lnTo>
                    <a:pt x="808875" y="638035"/>
                  </a:lnTo>
                  <a:lnTo>
                    <a:pt x="835190" y="635723"/>
                  </a:lnTo>
                  <a:lnTo>
                    <a:pt x="885050" y="617728"/>
                  </a:lnTo>
                  <a:lnTo>
                    <a:pt x="926490" y="582879"/>
                  </a:lnTo>
                  <a:lnTo>
                    <a:pt x="949667" y="536359"/>
                  </a:lnTo>
                  <a:lnTo>
                    <a:pt x="952703" y="510743"/>
                  </a:lnTo>
                  <a:lnTo>
                    <a:pt x="953376" y="143891"/>
                  </a:lnTo>
                  <a:close/>
                </a:path>
                <a:path w="963295" h="2973705">
                  <a:moveTo>
                    <a:pt x="962812" y="2384399"/>
                  </a:moveTo>
                  <a:lnTo>
                    <a:pt x="961339" y="2376589"/>
                  </a:lnTo>
                  <a:lnTo>
                    <a:pt x="960894" y="2374214"/>
                  </a:lnTo>
                  <a:lnTo>
                    <a:pt x="958227" y="2366162"/>
                  </a:lnTo>
                  <a:lnTo>
                    <a:pt x="955154" y="2357551"/>
                  </a:lnTo>
                  <a:lnTo>
                    <a:pt x="953820" y="2354249"/>
                  </a:lnTo>
                  <a:lnTo>
                    <a:pt x="951928" y="2349550"/>
                  </a:lnTo>
                  <a:lnTo>
                    <a:pt x="948309" y="2341689"/>
                  </a:lnTo>
                  <a:lnTo>
                    <a:pt x="940473" y="2326538"/>
                  </a:lnTo>
                  <a:lnTo>
                    <a:pt x="932815" y="2312365"/>
                  </a:lnTo>
                  <a:lnTo>
                    <a:pt x="926084" y="2300135"/>
                  </a:lnTo>
                  <a:lnTo>
                    <a:pt x="926084" y="2370048"/>
                  </a:lnTo>
                  <a:lnTo>
                    <a:pt x="907821" y="2374658"/>
                  </a:lnTo>
                  <a:lnTo>
                    <a:pt x="889177" y="2377986"/>
                  </a:lnTo>
                  <a:lnTo>
                    <a:pt x="869683" y="2378989"/>
                  </a:lnTo>
                  <a:lnTo>
                    <a:pt x="848842" y="2376652"/>
                  </a:lnTo>
                  <a:lnTo>
                    <a:pt x="861949" y="2356878"/>
                  </a:lnTo>
                  <a:lnTo>
                    <a:pt x="871067" y="2343086"/>
                  </a:lnTo>
                  <a:lnTo>
                    <a:pt x="891959" y="2311374"/>
                  </a:lnTo>
                  <a:lnTo>
                    <a:pt x="900684" y="2320302"/>
                  </a:lnTo>
                  <a:lnTo>
                    <a:pt x="908913" y="2332545"/>
                  </a:lnTo>
                  <a:lnTo>
                    <a:pt x="911618" y="2337549"/>
                  </a:lnTo>
                  <a:lnTo>
                    <a:pt x="918133" y="2350274"/>
                  </a:lnTo>
                  <a:lnTo>
                    <a:pt x="926084" y="2370048"/>
                  </a:lnTo>
                  <a:lnTo>
                    <a:pt x="926084" y="2300135"/>
                  </a:lnTo>
                  <a:lnTo>
                    <a:pt x="922655" y="2293899"/>
                  </a:lnTo>
                  <a:lnTo>
                    <a:pt x="916317" y="2282380"/>
                  </a:lnTo>
                  <a:lnTo>
                    <a:pt x="907681" y="2271255"/>
                  </a:lnTo>
                  <a:lnTo>
                    <a:pt x="897978" y="2267026"/>
                  </a:lnTo>
                  <a:lnTo>
                    <a:pt x="887641" y="2269731"/>
                  </a:lnTo>
                  <a:lnTo>
                    <a:pt x="840930" y="2336241"/>
                  </a:lnTo>
                  <a:lnTo>
                    <a:pt x="818197" y="2373147"/>
                  </a:lnTo>
                  <a:lnTo>
                    <a:pt x="813701" y="2384907"/>
                  </a:lnTo>
                  <a:lnTo>
                    <a:pt x="815086" y="2394597"/>
                  </a:lnTo>
                  <a:lnTo>
                    <a:pt x="821969" y="2401646"/>
                  </a:lnTo>
                  <a:lnTo>
                    <a:pt x="833983" y="2405469"/>
                  </a:lnTo>
                  <a:lnTo>
                    <a:pt x="872515" y="2410574"/>
                  </a:lnTo>
                  <a:lnTo>
                    <a:pt x="868070" y="2445143"/>
                  </a:lnTo>
                  <a:lnTo>
                    <a:pt x="854544" y="2527109"/>
                  </a:lnTo>
                  <a:lnTo>
                    <a:pt x="842645" y="2574213"/>
                  </a:lnTo>
                  <a:lnTo>
                    <a:pt x="827760" y="2620467"/>
                  </a:lnTo>
                  <a:lnTo>
                    <a:pt x="809879" y="2665844"/>
                  </a:lnTo>
                  <a:lnTo>
                    <a:pt x="792835" y="2702852"/>
                  </a:lnTo>
                  <a:lnTo>
                    <a:pt x="773430" y="2738437"/>
                  </a:lnTo>
                  <a:lnTo>
                    <a:pt x="750887" y="2772118"/>
                  </a:lnTo>
                  <a:lnTo>
                    <a:pt x="724420" y="2803360"/>
                  </a:lnTo>
                  <a:lnTo>
                    <a:pt x="687209" y="2836024"/>
                  </a:lnTo>
                  <a:lnTo>
                    <a:pt x="644055" y="2860167"/>
                  </a:lnTo>
                  <a:lnTo>
                    <a:pt x="603707" y="2871368"/>
                  </a:lnTo>
                  <a:lnTo>
                    <a:pt x="564540" y="2871622"/>
                  </a:lnTo>
                  <a:lnTo>
                    <a:pt x="526364" y="2861614"/>
                  </a:lnTo>
                  <a:lnTo>
                    <a:pt x="506539" y="2851200"/>
                  </a:lnTo>
                  <a:lnTo>
                    <a:pt x="500024" y="2847784"/>
                  </a:lnTo>
                  <a:lnTo>
                    <a:pt x="489000" y="2841993"/>
                  </a:lnTo>
                  <a:lnTo>
                    <a:pt x="490994" y="2837078"/>
                  </a:lnTo>
                  <a:lnTo>
                    <a:pt x="492480" y="2833027"/>
                  </a:lnTo>
                  <a:lnTo>
                    <a:pt x="507885" y="2791142"/>
                  </a:lnTo>
                  <a:lnTo>
                    <a:pt x="516204" y="2752509"/>
                  </a:lnTo>
                  <a:lnTo>
                    <a:pt x="519264" y="2713126"/>
                  </a:lnTo>
                  <a:lnTo>
                    <a:pt x="517118" y="2672981"/>
                  </a:lnTo>
                  <a:lnTo>
                    <a:pt x="506996" y="2626283"/>
                  </a:lnTo>
                  <a:lnTo>
                    <a:pt x="487489" y="2589466"/>
                  </a:lnTo>
                  <a:lnTo>
                    <a:pt x="487489" y="2709202"/>
                  </a:lnTo>
                  <a:lnTo>
                    <a:pt x="485394" y="2742400"/>
                  </a:lnTo>
                  <a:lnTo>
                    <a:pt x="479247" y="2775115"/>
                  </a:lnTo>
                  <a:lnTo>
                    <a:pt x="468960" y="2807297"/>
                  </a:lnTo>
                  <a:lnTo>
                    <a:pt x="467220" y="2811919"/>
                  </a:lnTo>
                  <a:lnTo>
                    <a:pt x="464908" y="2816288"/>
                  </a:lnTo>
                  <a:lnTo>
                    <a:pt x="462038" y="2822727"/>
                  </a:lnTo>
                  <a:lnTo>
                    <a:pt x="427812" y="2790075"/>
                  </a:lnTo>
                  <a:lnTo>
                    <a:pt x="401675" y="2753258"/>
                  </a:lnTo>
                  <a:lnTo>
                    <a:pt x="378828" y="2706636"/>
                  </a:lnTo>
                  <a:lnTo>
                    <a:pt x="366395" y="2656268"/>
                  </a:lnTo>
                  <a:lnTo>
                    <a:pt x="365429" y="2647950"/>
                  </a:lnTo>
                  <a:lnTo>
                    <a:pt x="365531" y="2639517"/>
                  </a:lnTo>
                  <a:lnTo>
                    <a:pt x="379349" y="2602014"/>
                  </a:lnTo>
                  <a:lnTo>
                    <a:pt x="422630" y="2583954"/>
                  </a:lnTo>
                  <a:lnTo>
                    <a:pt x="436943" y="2586926"/>
                  </a:lnTo>
                  <a:lnTo>
                    <a:pt x="470192" y="2621000"/>
                  </a:lnTo>
                  <a:lnTo>
                    <a:pt x="482701" y="2657246"/>
                  </a:lnTo>
                  <a:lnTo>
                    <a:pt x="487489" y="2709202"/>
                  </a:lnTo>
                  <a:lnTo>
                    <a:pt x="487489" y="2589466"/>
                  </a:lnTo>
                  <a:lnTo>
                    <a:pt x="484149" y="2584424"/>
                  </a:lnTo>
                  <a:lnTo>
                    <a:pt x="467944" y="2568181"/>
                  </a:lnTo>
                  <a:lnTo>
                    <a:pt x="451142" y="2558199"/>
                  </a:lnTo>
                  <a:lnTo>
                    <a:pt x="449478" y="2557208"/>
                  </a:lnTo>
                  <a:lnTo>
                    <a:pt x="428739" y="2552141"/>
                  </a:lnTo>
                  <a:lnTo>
                    <a:pt x="405676" y="2553627"/>
                  </a:lnTo>
                  <a:lnTo>
                    <a:pt x="382295" y="2561196"/>
                  </a:lnTo>
                  <a:lnTo>
                    <a:pt x="347865" y="2591016"/>
                  </a:lnTo>
                  <a:lnTo>
                    <a:pt x="334251" y="2628188"/>
                  </a:lnTo>
                  <a:lnTo>
                    <a:pt x="333324" y="2642743"/>
                  </a:lnTo>
                  <a:lnTo>
                    <a:pt x="334276" y="2657246"/>
                  </a:lnTo>
                  <a:lnTo>
                    <a:pt x="350405" y="2719603"/>
                  </a:lnTo>
                  <a:lnTo>
                    <a:pt x="371005" y="2763443"/>
                  </a:lnTo>
                  <a:lnTo>
                    <a:pt x="398462" y="2803385"/>
                  </a:lnTo>
                  <a:lnTo>
                    <a:pt x="432714" y="2839428"/>
                  </a:lnTo>
                  <a:lnTo>
                    <a:pt x="441629" y="2847441"/>
                  </a:lnTo>
                  <a:lnTo>
                    <a:pt x="445858" y="2851277"/>
                  </a:lnTo>
                  <a:lnTo>
                    <a:pt x="444309" y="2853918"/>
                  </a:lnTo>
                  <a:lnTo>
                    <a:pt x="443699" y="2855417"/>
                  </a:lnTo>
                  <a:lnTo>
                    <a:pt x="440880" y="2859646"/>
                  </a:lnTo>
                  <a:lnTo>
                    <a:pt x="404914" y="2898025"/>
                  </a:lnTo>
                  <a:lnTo>
                    <a:pt x="369481" y="2922105"/>
                  </a:lnTo>
                  <a:lnTo>
                    <a:pt x="330619" y="2936976"/>
                  </a:lnTo>
                  <a:lnTo>
                    <a:pt x="288226" y="2942323"/>
                  </a:lnTo>
                  <a:lnTo>
                    <a:pt x="242227" y="2937840"/>
                  </a:lnTo>
                  <a:lnTo>
                    <a:pt x="190893" y="2915894"/>
                  </a:lnTo>
                  <a:lnTo>
                    <a:pt x="147904" y="2879712"/>
                  </a:lnTo>
                  <a:lnTo>
                    <a:pt x="139979" y="2862910"/>
                  </a:lnTo>
                  <a:lnTo>
                    <a:pt x="140792" y="2855976"/>
                  </a:lnTo>
                  <a:lnTo>
                    <a:pt x="144475" y="2838348"/>
                  </a:lnTo>
                  <a:lnTo>
                    <a:pt x="147828" y="2820619"/>
                  </a:lnTo>
                  <a:lnTo>
                    <a:pt x="154076" y="2780792"/>
                  </a:lnTo>
                  <a:lnTo>
                    <a:pt x="155067" y="2758808"/>
                  </a:lnTo>
                  <a:lnTo>
                    <a:pt x="154660" y="2750058"/>
                  </a:lnTo>
                  <a:lnTo>
                    <a:pt x="130289" y="2728455"/>
                  </a:lnTo>
                  <a:lnTo>
                    <a:pt x="123647" y="2730004"/>
                  </a:lnTo>
                  <a:lnTo>
                    <a:pt x="97840" y="2763621"/>
                  </a:lnTo>
                  <a:lnTo>
                    <a:pt x="89357" y="2804985"/>
                  </a:lnTo>
                  <a:lnTo>
                    <a:pt x="88722" y="2811018"/>
                  </a:lnTo>
                  <a:lnTo>
                    <a:pt x="88099" y="2818346"/>
                  </a:lnTo>
                  <a:lnTo>
                    <a:pt x="80086" y="2814472"/>
                  </a:lnTo>
                  <a:lnTo>
                    <a:pt x="71958" y="2810510"/>
                  </a:lnTo>
                  <a:lnTo>
                    <a:pt x="64312" y="2806839"/>
                  </a:lnTo>
                  <a:lnTo>
                    <a:pt x="56781" y="2803372"/>
                  </a:lnTo>
                  <a:lnTo>
                    <a:pt x="46837" y="2799638"/>
                  </a:lnTo>
                  <a:lnTo>
                    <a:pt x="36626" y="2797543"/>
                  </a:lnTo>
                  <a:lnTo>
                    <a:pt x="26314" y="2797492"/>
                  </a:lnTo>
                  <a:lnTo>
                    <a:pt x="15900" y="2799829"/>
                  </a:lnTo>
                  <a:lnTo>
                    <a:pt x="5537" y="2806014"/>
                  </a:lnTo>
                  <a:lnTo>
                    <a:pt x="101" y="2814967"/>
                  </a:lnTo>
                  <a:lnTo>
                    <a:pt x="0" y="2825407"/>
                  </a:lnTo>
                  <a:lnTo>
                    <a:pt x="3771" y="2832455"/>
                  </a:lnTo>
                  <a:lnTo>
                    <a:pt x="40589" y="2858503"/>
                  </a:lnTo>
                  <a:lnTo>
                    <a:pt x="93535" y="2873870"/>
                  </a:lnTo>
                  <a:lnTo>
                    <a:pt x="102082" y="2874822"/>
                  </a:lnTo>
                  <a:lnTo>
                    <a:pt x="107416" y="2878328"/>
                  </a:lnTo>
                  <a:lnTo>
                    <a:pt x="141084" y="2915361"/>
                  </a:lnTo>
                  <a:lnTo>
                    <a:pt x="173139" y="2942107"/>
                  </a:lnTo>
                  <a:lnTo>
                    <a:pt x="222237" y="2966389"/>
                  </a:lnTo>
                  <a:lnTo>
                    <a:pt x="299516" y="2973679"/>
                  </a:lnTo>
                  <a:lnTo>
                    <a:pt x="345681" y="2965627"/>
                  </a:lnTo>
                  <a:lnTo>
                    <a:pt x="388048" y="2948165"/>
                  </a:lnTo>
                  <a:lnTo>
                    <a:pt x="426605" y="2921381"/>
                  </a:lnTo>
                  <a:lnTo>
                    <a:pt x="461340" y="2885376"/>
                  </a:lnTo>
                  <a:lnTo>
                    <a:pt x="468693" y="2875800"/>
                  </a:lnTo>
                  <a:lnTo>
                    <a:pt x="472655" y="2870492"/>
                  </a:lnTo>
                  <a:lnTo>
                    <a:pt x="479767" y="2874302"/>
                  </a:lnTo>
                  <a:lnTo>
                    <a:pt x="486016" y="2877870"/>
                  </a:lnTo>
                  <a:lnTo>
                    <a:pt x="492417" y="2881198"/>
                  </a:lnTo>
                  <a:lnTo>
                    <a:pt x="516724" y="2892145"/>
                  </a:lnTo>
                  <a:lnTo>
                    <a:pt x="541782" y="2899740"/>
                  </a:lnTo>
                  <a:lnTo>
                    <a:pt x="567626" y="2903778"/>
                  </a:lnTo>
                  <a:lnTo>
                    <a:pt x="594296" y="2904058"/>
                  </a:lnTo>
                  <a:lnTo>
                    <a:pt x="632155" y="2897898"/>
                  </a:lnTo>
                  <a:lnTo>
                    <a:pt x="699185" y="2866199"/>
                  </a:lnTo>
                  <a:lnTo>
                    <a:pt x="729208" y="2842666"/>
                  </a:lnTo>
                  <a:lnTo>
                    <a:pt x="774192" y="2793962"/>
                  </a:lnTo>
                  <a:lnTo>
                    <a:pt x="781075" y="2784043"/>
                  </a:lnTo>
                  <a:lnTo>
                    <a:pt x="793051" y="2766796"/>
                  </a:lnTo>
                  <a:lnTo>
                    <a:pt x="834275" y="2688831"/>
                  </a:lnTo>
                  <a:lnTo>
                    <a:pt x="854913" y="2638285"/>
                  </a:lnTo>
                  <a:lnTo>
                    <a:pt x="871905" y="2586520"/>
                  </a:lnTo>
                  <a:lnTo>
                    <a:pt x="885393" y="2533586"/>
                  </a:lnTo>
                  <a:lnTo>
                    <a:pt x="895489" y="2479522"/>
                  </a:lnTo>
                  <a:lnTo>
                    <a:pt x="898296" y="2461374"/>
                  </a:lnTo>
                  <a:lnTo>
                    <a:pt x="901979" y="2438450"/>
                  </a:lnTo>
                  <a:lnTo>
                    <a:pt x="906881" y="2407589"/>
                  </a:lnTo>
                  <a:lnTo>
                    <a:pt x="910043" y="2406231"/>
                  </a:lnTo>
                  <a:lnTo>
                    <a:pt x="911580" y="2405354"/>
                  </a:lnTo>
                  <a:lnTo>
                    <a:pt x="913142" y="2405037"/>
                  </a:lnTo>
                  <a:lnTo>
                    <a:pt x="920965" y="2403691"/>
                  </a:lnTo>
                  <a:lnTo>
                    <a:pt x="944499" y="2399842"/>
                  </a:lnTo>
                  <a:lnTo>
                    <a:pt x="954786" y="2396858"/>
                  </a:lnTo>
                  <a:lnTo>
                    <a:pt x="960831" y="2391829"/>
                  </a:lnTo>
                  <a:lnTo>
                    <a:pt x="962812" y="2384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6012" y="0"/>
              <a:ext cx="3131854" cy="22343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2774" y="0"/>
              <a:ext cx="965094" cy="12078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6319" y="2663951"/>
              <a:ext cx="1258823" cy="7802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6111" y="234696"/>
              <a:ext cx="1249679" cy="4663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1687" y="219456"/>
              <a:ext cx="1115567" cy="4053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0823" y="5495543"/>
              <a:ext cx="1536191" cy="4419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6567" y="5175503"/>
              <a:ext cx="1392935" cy="518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1983" y="3645407"/>
              <a:ext cx="1578863" cy="563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69935" y="243840"/>
              <a:ext cx="1249679" cy="6217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35961" y="2108491"/>
              <a:ext cx="4382135" cy="3334385"/>
            </a:xfrm>
            <a:custGeom>
              <a:avLst/>
              <a:gdLst/>
              <a:ahLst/>
              <a:cxnLst/>
              <a:rect l="l" t="t" r="r" b="b"/>
              <a:pathLst>
                <a:path w="4382134" h="3334385">
                  <a:moveTo>
                    <a:pt x="976845" y="1769948"/>
                  </a:moveTo>
                  <a:lnTo>
                    <a:pt x="968082" y="1712607"/>
                  </a:lnTo>
                  <a:lnTo>
                    <a:pt x="954786" y="1664792"/>
                  </a:lnTo>
                  <a:lnTo>
                    <a:pt x="931367" y="1602460"/>
                  </a:lnTo>
                  <a:lnTo>
                    <a:pt x="913930" y="1564728"/>
                  </a:lnTo>
                  <a:lnTo>
                    <a:pt x="893876" y="1528356"/>
                  </a:lnTo>
                  <a:lnTo>
                    <a:pt x="870762" y="1493621"/>
                  </a:lnTo>
                  <a:lnTo>
                    <a:pt x="845553" y="1463408"/>
                  </a:lnTo>
                  <a:lnTo>
                    <a:pt x="815682" y="1437843"/>
                  </a:lnTo>
                  <a:lnTo>
                    <a:pt x="766191" y="1416888"/>
                  </a:lnTo>
                  <a:lnTo>
                    <a:pt x="747712" y="1416177"/>
                  </a:lnTo>
                  <a:lnTo>
                    <a:pt x="744283" y="1416380"/>
                  </a:lnTo>
                  <a:lnTo>
                    <a:pt x="742543" y="1414919"/>
                  </a:lnTo>
                  <a:lnTo>
                    <a:pt x="716407" y="1380883"/>
                  </a:lnTo>
                  <a:lnTo>
                    <a:pt x="688746" y="1349324"/>
                  </a:lnTo>
                  <a:lnTo>
                    <a:pt x="659434" y="1319441"/>
                  </a:lnTo>
                  <a:lnTo>
                    <a:pt x="628713" y="1291043"/>
                  </a:lnTo>
                  <a:lnTo>
                    <a:pt x="596773" y="1263904"/>
                  </a:lnTo>
                  <a:lnTo>
                    <a:pt x="562470" y="1236865"/>
                  </a:lnTo>
                  <a:lnTo>
                    <a:pt x="527291" y="1211072"/>
                  </a:lnTo>
                  <a:lnTo>
                    <a:pt x="491286" y="1186446"/>
                  </a:lnTo>
                  <a:lnTo>
                    <a:pt x="453212" y="1162100"/>
                  </a:lnTo>
                  <a:lnTo>
                    <a:pt x="452043" y="1161034"/>
                  </a:lnTo>
                  <a:lnTo>
                    <a:pt x="449707" y="1159256"/>
                  </a:lnTo>
                  <a:lnTo>
                    <a:pt x="453517" y="1158671"/>
                  </a:lnTo>
                  <a:lnTo>
                    <a:pt x="456031" y="1158227"/>
                  </a:lnTo>
                  <a:lnTo>
                    <a:pt x="458558" y="1157935"/>
                  </a:lnTo>
                  <a:lnTo>
                    <a:pt x="493420" y="1154252"/>
                  </a:lnTo>
                  <a:lnTo>
                    <a:pt x="495020" y="1153769"/>
                  </a:lnTo>
                  <a:lnTo>
                    <a:pt x="501319" y="1150670"/>
                  </a:lnTo>
                  <a:lnTo>
                    <a:pt x="505917" y="1145806"/>
                  </a:lnTo>
                  <a:lnTo>
                    <a:pt x="508533" y="1139634"/>
                  </a:lnTo>
                  <a:lnTo>
                    <a:pt x="508863" y="1132649"/>
                  </a:lnTo>
                  <a:lnTo>
                    <a:pt x="506755" y="1126185"/>
                  </a:lnTo>
                  <a:lnTo>
                    <a:pt x="502526" y="1121003"/>
                  </a:lnTo>
                  <a:lnTo>
                    <a:pt x="496684" y="1117574"/>
                  </a:lnTo>
                  <a:lnTo>
                    <a:pt x="489762" y="1116342"/>
                  </a:lnTo>
                  <a:lnTo>
                    <a:pt x="487591" y="1116368"/>
                  </a:lnTo>
                  <a:lnTo>
                    <a:pt x="485432" y="1116622"/>
                  </a:lnTo>
                  <a:lnTo>
                    <a:pt x="361797" y="1129487"/>
                  </a:lnTo>
                  <a:lnTo>
                    <a:pt x="360045" y="1130020"/>
                  </a:lnTo>
                  <a:lnTo>
                    <a:pt x="357886" y="1130477"/>
                  </a:lnTo>
                  <a:lnTo>
                    <a:pt x="359029" y="1132801"/>
                  </a:lnTo>
                  <a:lnTo>
                    <a:pt x="359829" y="1134529"/>
                  </a:lnTo>
                  <a:lnTo>
                    <a:pt x="414185" y="1236040"/>
                  </a:lnTo>
                  <a:lnTo>
                    <a:pt x="416788" y="1241501"/>
                  </a:lnTo>
                  <a:lnTo>
                    <a:pt x="419938" y="1246632"/>
                  </a:lnTo>
                  <a:lnTo>
                    <a:pt x="426173" y="1253223"/>
                  </a:lnTo>
                  <a:lnTo>
                    <a:pt x="428117" y="1253985"/>
                  </a:lnTo>
                  <a:lnTo>
                    <a:pt x="433908" y="1256233"/>
                  </a:lnTo>
                  <a:lnTo>
                    <a:pt x="442061" y="1255534"/>
                  </a:lnTo>
                  <a:lnTo>
                    <a:pt x="449580" y="1250988"/>
                  </a:lnTo>
                  <a:lnTo>
                    <a:pt x="455599" y="1245273"/>
                  </a:lnTo>
                  <a:lnTo>
                    <a:pt x="457314" y="1237056"/>
                  </a:lnTo>
                  <a:lnTo>
                    <a:pt x="453453" y="1229004"/>
                  </a:lnTo>
                  <a:lnTo>
                    <a:pt x="450227" y="1222527"/>
                  </a:lnTo>
                  <a:lnTo>
                    <a:pt x="446862" y="1216113"/>
                  </a:lnTo>
                  <a:lnTo>
                    <a:pt x="439343" y="1202055"/>
                  </a:lnTo>
                  <a:lnTo>
                    <a:pt x="438924" y="1200632"/>
                  </a:lnTo>
                  <a:lnTo>
                    <a:pt x="437832" y="1197965"/>
                  </a:lnTo>
                  <a:lnTo>
                    <a:pt x="441680" y="1200277"/>
                  </a:lnTo>
                  <a:lnTo>
                    <a:pt x="442506" y="1200759"/>
                  </a:lnTo>
                  <a:lnTo>
                    <a:pt x="476377" y="1222578"/>
                  </a:lnTo>
                  <a:lnTo>
                    <a:pt x="534339" y="1263599"/>
                  </a:lnTo>
                  <a:lnTo>
                    <a:pt x="596036" y="1313345"/>
                  </a:lnTo>
                  <a:lnTo>
                    <a:pt x="628319" y="1342682"/>
                  </a:lnTo>
                  <a:lnTo>
                    <a:pt x="659053" y="1373670"/>
                  </a:lnTo>
                  <a:lnTo>
                    <a:pt x="687971" y="1406563"/>
                  </a:lnTo>
                  <a:lnTo>
                    <a:pt x="705599" y="1428724"/>
                  </a:lnTo>
                  <a:lnTo>
                    <a:pt x="704684" y="1430045"/>
                  </a:lnTo>
                  <a:lnTo>
                    <a:pt x="704481" y="1430553"/>
                  </a:lnTo>
                  <a:lnTo>
                    <a:pt x="672947" y="1467650"/>
                  </a:lnTo>
                  <a:lnTo>
                    <a:pt x="656755" y="1521104"/>
                  </a:lnTo>
                  <a:lnTo>
                    <a:pt x="654583" y="1560576"/>
                  </a:lnTo>
                  <a:lnTo>
                    <a:pt x="656386" y="1587512"/>
                  </a:lnTo>
                  <a:lnTo>
                    <a:pt x="668121" y="1639443"/>
                  </a:lnTo>
                  <a:lnTo>
                    <a:pt x="685253" y="1675815"/>
                  </a:lnTo>
                  <a:lnTo>
                    <a:pt x="712508" y="1703959"/>
                  </a:lnTo>
                  <a:lnTo>
                    <a:pt x="751776" y="1712391"/>
                  </a:lnTo>
                  <a:lnTo>
                    <a:pt x="755624" y="1710931"/>
                  </a:lnTo>
                  <a:lnTo>
                    <a:pt x="790778" y="1684299"/>
                  </a:lnTo>
                  <a:lnTo>
                    <a:pt x="807224" y="1634807"/>
                  </a:lnTo>
                  <a:lnTo>
                    <a:pt x="810031" y="1607921"/>
                  </a:lnTo>
                  <a:lnTo>
                    <a:pt x="809523" y="1580896"/>
                  </a:lnTo>
                  <a:lnTo>
                    <a:pt x="800328" y="1530553"/>
                  </a:lnTo>
                  <a:lnTo>
                    <a:pt x="783958" y="1486166"/>
                  </a:lnTo>
                  <a:lnTo>
                    <a:pt x="772337" y="1462608"/>
                  </a:lnTo>
                  <a:lnTo>
                    <a:pt x="772083" y="1462049"/>
                  </a:lnTo>
                  <a:lnTo>
                    <a:pt x="772083" y="1593634"/>
                  </a:lnTo>
                  <a:lnTo>
                    <a:pt x="771829" y="1612226"/>
                  </a:lnTo>
                  <a:lnTo>
                    <a:pt x="763193" y="1654403"/>
                  </a:lnTo>
                  <a:lnTo>
                    <a:pt x="745223" y="1674571"/>
                  </a:lnTo>
                  <a:lnTo>
                    <a:pt x="738619" y="1674037"/>
                  </a:lnTo>
                  <a:lnTo>
                    <a:pt x="711504" y="1644853"/>
                  </a:lnTo>
                  <a:lnTo>
                    <a:pt x="697572" y="1604137"/>
                  </a:lnTo>
                  <a:lnTo>
                    <a:pt x="692518" y="1561338"/>
                  </a:lnTo>
                  <a:lnTo>
                    <a:pt x="692378" y="1549882"/>
                  </a:lnTo>
                  <a:lnTo>
                    <a:pt x="692873" y="1538465"/>
                  </a:lnTo>
                  <a:lnTo>
                    <a:pt x="702335" y="1494624"/>
                  </a:lnTo>
                  <a:lnTo>
                    <a:pt x="727290" y="1462024"/>
                  </a:lnTo>
                  <a:lnTo>
                    <a:pt x="728306" y="1463255"/>
                  </a:lnTo>
                  <a:lnTo>
                    <a:pt x="729157" y="1464068"/>
                  </a:lnTo>
                  <a:lnTo>
                    <a:pt x="729754" y="1465046"/>
                  </a:lnTo>
                  <a:lnTo>
                    <a:pt x="744131" y="1490929"/>
                  </a:lnTo>
                  <a:lnTo>
                    <a:pt x="756056" y="1517764"/>
                  </a:lnTo>
                  <a:lnTo>
                    <a:pt x="758037" y="1523949"/>
                  </a:lnTo>
                  <a:lnTo>
                    <a:pt x="765022" y="1545704"/>
                  </a:lnTo>
                  <a:lnTo>
                    <a:pt x="770572" y="1574927"/>
                  </a:lnTo>
                  <a:lnTo>
                    <a:pt x="772083" y="1593634"/>
                  </a:lnTo>
                  <a:lnTo>
                    <a:pt x="772083" y="1462049"/>
                  </a:lnTo>
                  <a:lnTo>
                    <a:pt x="771309" y="1460334"/>
                  </a:lnTo>
                  <a:lnTo>
                    <a:pt x="769658" y="1456918"/>
                  </a:lnTo>
                  <a:lnTo>
                    <a:pt x="776909" y="1459509"/>
                  </a:lnTo>
                  <a:lnTo>
                    <a:pt x="808901" y="1481124"/>
                  </a:lnTo>
                  <a:lnTo>
                    <a:pt x="843648" y="1521218"/>
                  </a:lnTo>
                  <a:lnTo>
                    <a:pt x="882459" y="1586522"/>
                  </a:lnTo>
                  <a:lnTo>
                    <a:pt x="912215" y="1656511"/>
                  </a:lnTo>
                  <a:lnTo>
                    <a:pt x="927315" y="1703806"/>
                  </a:lnTo>
                  <a:lnTo>
                    <a:pt x="937133" y="1752511"/>
                  </a:lnTo>
                  <a:lnTo>
                    <a:pt x="938872" y="1786331"/>
                  </a:lnTo>
                  <a:lnTo>
                    <a:pt x="941019" y="1792909"/>
                  </a:lnTo>
                  <a:lnTo>
                    <a:pt x="947762" y="1797177"/>
                  </a:lnTo>
                  <a:lnTo>
                    <a:pt x="957541" y="1800199"/>
                  </a:lnTo>
                  <a:lnTo>
                    <a:pt x="966787" y="1797875"/>
                  </a:lnTo>
                  <a:lnTo>
                    <a:pt x="973797" y="1791169"/>
                  </a:lnTo>
                  <a:lnTo>
                    <a:pt x="976820" y="1781035"/>
                  </a:lnTo>
                  <a:lnTo>
                    <a:pt x="976845" y="1769948"/>
                  </a:lnTo>
                  <a:close/>
                </a:path>
                <a:path w="4382134" h="3334385">
                  <a:moveTo>
                    <a:pt x="1072184" y="629704"/>
                  </a:moveTo>
                  <a:lnTo>
                    <a:pt x="1066241" y="619569"/>
                  </a:lnTo>
                  <a:lnTo>
                    <a:pt x="1054735" y="612457"/>
                  </a:lnTo>
                  <a:lnTo>
                    <a:pt x="1043089" y="609650"/>
                  </a:lnTo>
                  <a:lnTo>
                    <a:pt x="1031532" y="609536"/>
                  </a:lnTo>
                  <a:lnTo>
                    <a:pt x="1020038" y="611708"/>
                  </a:lnTo>
                  <a:lnTo>
                    <a:pt x="1008824" y="615734"/>
                  </a:lnTo>
                  <a:lnTo>
                    <a:pt x="1000328" y="619493"/>
                  </a:lnTo>
                  <a:lnTo>
                    <a:pt x="991057" y="623785"/>
                  </a:lnTo>
                  <a:lnTo>
                    <a:pt x="982497" y="627786"/>
                  </a:lnTo>
                  <a:lnTo>
                    <a:pt x="973455" y="631990"/>
                  </a:lnTo>
                  <a:lnTo>
                    <a:pt x="972870" y="623760"/>
                  </a:lnTo>
                  <a:lnTo>
                    <a:pt x="972261" y="616978"/>
                  </a:lnTo>
                  <a:lnTo>
                    <a:pt x="971842" y="610158"/>
                  </a:lnTo>
                  <a:lnTo>
                    <a:pt x="963460" y="570458"/>
                  </a:lnTo>
                  <a:lnTo>
                    <a:pt x="941641" y="536397"/>
                  </a:lnTo>
                  <a:lnTo>
                    <a:pt x="927671" y="530479"/>
                  </a:lnTo>
                  <a:lnTo>
                    <a:pt x="919302" y="531291"/>
                  </a:lnTo>
                  <a:lnTo>
                    <a:pt x="899375" y="564095"/>
                  </a:lnTo>
                  <a:lnTo>
                    <a:pt x="899248" y="573951"/>
                  </a:lnTo>
                  <a:lnTo>
                    <a:pt x="899629" y="583768"/>
                  </a:lnTo>
                  <a:lnTo>
                    <a:pt x="906449" y="633526"/>
                  </a:lnTo>
                  <a:lnTo>
                    <a:pt x="913726" y="673290"/>
                  </a:lnTo>
                  <a:lnTo>
                    <a:pt x="914527" y="681075"/>
                  </a:lnTo>
                  <a:lnTo>
                    <a:pt x="881672" y="720979"/>
                  </a:lnTo>
                  <a:lnTo>
                    <a:pt x="829106" y="754253"/>
                  </a:lnTo>
                  <a:lnTo>
                    <a:pt x="746937" y="767600"/>
                  </a:lnTo>
                  <a:lnTo>
                    <a:pt x="699490" y="760882"/>
                  </a:lnTo>
                  <a:lnTo>
                    <a:pt x="656170" y="743546"/>
                  </a:lnTo>
                  <a:lnTo>
                    <a:pt x="616851" y="715949"/>
                  </a:lnTo>
                  <a:lnTo>
                    <a:pt x="581444" y="678434"/>
                  </a:lnTo>
                  <a:lnTo>
                    <a:pt x="577176" y="672299"/>
                  </a:lnTo>
                  <a:lnTo>
                    <a:pt x="574078" y="667512"/>
                  </a:lnTo>
                  <a:lnTo>
                    <a:pt x="573430" y="665810"/>
                  </a:lnTo>
                  <a:lnTo>
                    <a:pt x="571728" y="662838"/>
                  </a:lnTo>
                  <a:lnTo>
                    <a:pt x="576529" y="658596"/>
                  </a:lnTo>
                  <a:lnTo>
                    <a:pt x="625690" y="609930"/>
                  </a:lnTo>
                  <a:lnTo>
                    <a:pt x="657161" y="565619"/>
                  </a:lnTo>
                  <a:lnTo>
                    <a:pt x="681012" y="516813"/>
                  </a:lnTo>
                  <a:lnTo>
                    <a:pt x="697166" y="463499"/>
                  </a:lnTo>
                  <a:lnTo>
                    <a:pt x="701459" y="430898"/>
                  </a:lnTo>
                  <a:lnTo>
                    <a:pt x="700671" y="414566"/>
                  </a:lnTo>
                  <a:lnTo>
                    <a:pt x="697293" y="398246"/>
                  </a:lnTo>
                  <a:lnTo>
                    <a:pt x="686041" y="372668"/>
                  </a:lnTo>
                  <a:lnTo>
                    <a:pt x="669467" y="352869"/>
                  </a:lnTo>
                  <a:lnTo>
                    <a:pt x="665111" y="349999"/>
                  </a:lnTo>
                  <a:lnTo>
                    <a:pt x="665111" y="431596"/>
                  </a:lnTo>
                  <a:lnTo>
                    <a:pt x="664845" y="438492"/>
                  </a:lnTo>
                  <a:lnTo>
                    <a:pt x="649351" y="501777"/>
                  </a:lnTo>
                  <a:lnTo>
                    <a:pt x="622935" y="553669"/>
                  </a:lnTo>
                  <a:lnTo>
                    <a:pt x="593013" y="594512"/>
                  </a:lnTo>
                  <a:lnTo>
                    <a:pt x="554075" y="630542"/>
                  </a:lnTo>
                  <a:lnTo>
                    <a:pt x="550951" y="623277"/>
                  </a:lnTo>
                  <a:lnTo>
                    <a:pt x="548436" y="618337"/>
                  </a:lnTo>
                  <a:lnTo>
                    <a:pt x="546569" y="613117"/>
                  </a:lnTo>
                  <a:lnTo>
                    <a:pt x="535584" y="576859"/>
                  </a:lnTo>
                  <a:lnTo>
                    <a:pt x="529247" y="540067"/>
                  </a:lnTo>
                  <a:lnTo>
                    <a:pt x="527469" y="502805"/>
                  </a:lnTo>
                  <a:lnTo>
                    <a:pt x="530212" y="465010"/>
                  </a:lnTo>
                  <a:lnTo>
                    <a:pt x="539203" y="424840"/>
                  </a:lnTo>
                  <a:lnTo>
                    <a:pt x="558393" y="388251"/>
                  </a:lnTo>
                  <a:lnTo>
                    <a:pt x="602322" y="363461"/>
                  </a:lnTo>
                  <a:lnTo>
                    <a:pt x="619429" y="365671"/>
                  </a:lnTo>
                  <a:lnTo>
                    <a:pt x="659904" y="399364"/>
                  </a:lnTo>
                  <a:lnTo>
                    <a:pt x="665111" y="431596"/>
                  </a:lnTo>
                  <a:lnTo>
                    <a:pt x="665111" y="349999"/>
                  </a:lnTo>
                  <a:lnTo>
                    <a:pt x="647941" y="338632"/>
                  </a:lnTo>
                  <a:lnTo>
                    <a:pt x="621855" y="329742"/>
                  </a:lnTo>
                  <a:lnTo>
                    <a:pt x="596023" y="327698"/>
                  </a:lnTo>
                  <a:lnTo>
                    <a:pt x="572681" y="333019"/>
                  </a:lnTo>
                  <a:lnTo>
                    <a:pt x="533336" y="362953"/>
                  </a:lnTo>
                  <a:lnTo>
                    <a:pt x="506996" y="409498"/>
                  </a:lnTo>
                  <a:lnTo>
                    <a:pt x="494855" y="461695"/>
                  </a:lnTo>
                  <a:lnTo>
                    <a:pt x="491769" y="506653"/>
                  </a:lnTo>
                  <a:lnTo>
                    <a:pt x="494525" y="550887"/>
                  </a:lnTo>
                  <a:lnTo>
                    <a:pt x="503199" y="594334"/>
                  </a:lnTo>
                  <a:lnTo>
                    <a:pt x="505879" y="602119"/>
                  </a:lnTo>
                  <a:lnTo>
                    <a:pt x="517855" y="636993"/>
                  </a:lnTo>
                  <a:lnTo>
                    <a:pt x="519760" y="641578"/>
                  </a:lnTo>
                  <a:lnTo>
                    <a:pt x="521347" y="646137"/>
                  </a:lnTo>
                  <a:lnTo>
                    <a:pt x="523506" y="651687"/>
                  </a:lnTo>
                  <a:lnTo>
                    <a:pt x="511048" y="657987"/>
                  </a:lnTo>
                  <a:lnTo>
                    <a:pt x="503682" y="661708"/>
                  </a:lnTo>
                  <a:lnTo>
                    <a:pt x="481279" y="673049"/>
                  </a:lnTo>
                  <a:lnTo>
                    <a:pt x="438302" y="683628"/>
                  </a:lnTo>
                  <a:lnTo>
                    <a:pt x="394385" y="682675"/>
                  </a:lnTo>
                  <a:lnTo>
                    <a:pt x="349338" y="669429"/>
                  </a:lnTo>
                  <a:lnTo>
                    <a:pt x="301358" y="641604"/>
                  </a:lnTo>
                  <a:lnTo>
                    <a:pt x="260184" y="604354"/>
                  </a:lnTo>
                  <a:lnTo>
                    <a:pt x="231038" y="568871"/>
                  </a:lnTo>
                  <a:lnTo>
                    <a:pt x="206336" y="530733"/>
                  </a:lnTo>
                  <a:lnTo>
                    <a:pt x="185178" y="490486"/>
                  </a:lnTo>
                  <a:lnTo>
                    <a:pt x="166687" y="448691"/>
                  </a:lnTo>
                  <a:lnTo>
                    <a:pt x="147421" y="397510"/>
                  </a:lnTo>
                  <a:lnTo>
                    <a:pt x="131508" y="345401"/>
                  </a:lnTo>
                  <a:lnTo>
                    <a:pt x="118973" y="292379"/>
                  </a:lnTo>
                  <a:lnTo>
                    <a:pt x="109829" y="238455"/>
                  </a:lnTo>
                  <a:lnTo>
                    <a:pt x="105194" y="200228"/>
                  </a:lnTo>
                  <a:lnTo>
                    <a:pt x="100799" y="161391"/>
                  </a:lnTo>
                  <a:lnTo>
                    <a:pt x="144106" y="156324"/>
                  </a:lnTo>
                  <a:lnTo>
                    <a:pt x="157645" y="152234"/>
                  </a:lnTo>
                  <a:lnTo>
                    <a:pt x="165481" y="144449"/>
                  </a:lnTo>
                  <a:lnTo>
                    <a:pt x="167195" y="133604"/>
                  </a:lnTo>
                  <a:lnTo>
                    <a:pt x="162356" y="120357"/>
                  </a:lnTo>
                  <a:lnTo>
                    <a:pt x="147294" y="94856"/>
                  </a:lnTo>
                  <a:lnTo>
                    <a:pt x="137490" y="78587"/>
                  </a:lnTo>
                  <a:lnTo>
                    <a:pt x="127939" y="62877"/>
                  </a:lnTo>
                  <a:lnTo>
                    <a:pt x="127939" y="123748"/>
                  </a:lnTo>
                  <a:lnTo>
                    <a:pt x="104521" y="126022"/>
                  </a:lnTo>
                  <a:lnTo>
                    <a:pt x="82677" y="124561"/>
                  </a:lnTo>
                  <a:lnTo>
                    <a:pt x="61836" y="120523"/>
                  </a:lnTo>
                  <a:lnTo>
                    <a:pt x="41427" y="115036"/>
                  </a:lnTo>
                  <a:lnTo>
                    <a:pt x="50685" y="93002"/>
                  </a:lnTo>
                  <a:lnTo>
                    <a:pt x="60261" y="74968"/>
                  </a:lnTo>
                  <a:lnTo>
                    <a:pt x="60934" y="73825"/>
                  </a:lnTo>
                  <a:lnTo>
                    <a:pt x="70751" y="59690"/>
                  </a:lnTo>
                  <a:lnTo>
                    <a:pt x="80695" y="49822"/>
                  </a:lnTo>
                  <a:lnTo>
                    <a:pt x="103581" y="85737"/>
                  </a:lnTo>
                  <a:lnTo>
                    <a:pt x="111404" y="97993"/>
                  </a:lnTo>
                  <a:lnTo>
                    <a:pt x="127939" y="123748"/>
                  </a:lnTo>
                  <a:lnTo>
                    <a:pt x="127939" y="62877"/>
                  </a:lnTo>
                  <a:lnTo>
                    <a:pt x="101142" y="18770"/>
                  </a:lnTo>
                  <a:lnTo>
                    <a:pt x="74701" y="0"/>
                  </a:lnTo>
                  <a:lnTo>
                    <a:pt x="63754" y="4572"/>
                  </a:lnTo>
                  <a:lnTo>
                    <a:pt x="53873" y="16903"/>
                  </a:lnTo>
                  <a:lnTo>
                    <a:pt x="46570" y="29705"/>
                  </a:lnTo>
                  <a:lnTo>
                    <a:pt x="35217" y="49580"/>
                  </a:lnTo>
                  <a:lnTo>
                    <a:pt x="12788" y="91605"/>
                  </a:lnTo>
                  <a:lnTo>
                    <a:pt x="0" y="130505"/>
                  </a:lnTo>
                  <a:lnTo>
                    <a:pt x="2095" y="138874"/>
                  </a:lnTo>
                  <a:lnTo>
                    <a:pt x="8788" y="144614"/>
                  </a:lnTo>
                  <a:lnTo>
                    <a:pt x="20269" y="148132"/>
                  </a:lnTo>
                  <a:lnTo>
                    <a:pt x="46596" y="152844"/>
                  </a:lnTo>
                  <a:lnTo>
                    <a:pt x="55346" y="154495"/>
                  </a:lnTo>
                  <a:lnTo>
                    <a:pt x="57099" y="154876"/>
                  </a:lnTo>
                  <a:lnTo>
                    <a:pt x="58801" y="155879"/>
                  </a:lnTo>
                  <a:lnTo>
                    <a:pt x="62318" y="157454"/>
                  </a:lnTo>
                  <a:lnTo>
                    <a:pt x="65062" y="176682"/>
                  </a:lnTo>
                  <a:lnTo>
                    <a:pt x="71031" y="217919"/>
                  </a:lnTo>
                  <a:lnTo>
                    <a:pt x="73875" y="238315"/>
                  </a:lnTo>
                  <a:lnTo>
                    <a:pt x="82270" y="289064"/>
                  </a:lnTo>
                  <a:lnTo>
                    <a:pt x="93319" y="338975"/>
                  </a:lnTo>
                  <a:lnTo>
                    <a:pt x="107073" y="388023"/>
                  </a:lnTo>
                  <a:lnTo>
                    <a:pt x="123634" y="436181"/>
                  </a:lnTo>
                  <a:lnTo>
                    <a:pt x="143078" y="483425"/>
                  </a:lnTo>
                  <a:lnTo>
                    <a:pt x="165468" y="529755"/>
                  </a:lnTo>
                  <a:lnTo>
                    <a:pt x="196977" y="581736"/>
                  </a:lnTo>
                  <a:lnTo>
                    <a:pt x="227863" y="621792"/>
                  </a:lnTo>
                  <a:lnTo>
                    <a:pt x="287413" y="675246"/>
                  </a:lnTo>
                  <a:lnTo>
                    <a:pt x="323202" y="696823"/>
                  </a:lnTo>
                  <a:lnTo>
                    <a:pt x="362038" y="711936"/>
                  </a:lnTo>
                  <a:lnTo>
                    <a:pt x="404380" y="719493"/>
                  </a:lnTo>
                  <a:lnTo>
                    <a:pt x="434289" y="719632"/>
                  </a:lnTo>
                  <a:lnTo>
                    <a:pt x="463334" y="715543"/>
                  </a:lnTo>
                  <a:lnTo>
                    <a:pt x="491566" y="707453"/>
                  </a:lnTo>
                  <a:lnTo>
                    <a:pt x="519010" y="695591"/>
                  </a:lnTo>
                  <a:lnTo>
                    <a:pt x="526249" y="691959"/>
                  </a:lnTo>
                  <a:lnTo>
                    <a:pt x="533323" y="688073"/>
                  </a:lnTo>
                  <a:lnTo>
                    <a:pt x="541362" y="683920"/>
                  </a:lnTo>
                  <a:lnTo>
                    <a:pt x="545706" y="689940"/>
                  </a:lnTo>
                  <a:lnTo>
                    <a:pt x="549643" y="695553"/>
                  </a:lnTo>
                  <a:lnTo>
                    <a:pt x="553783" y="700798"/>
                  </a:lnTo>
                  <a:lnTo>
                    <a:pt x="585431" y="735647"/>
                  </a:lnTo>
                  <a:lnTo>
                    <a:pt x="620153" y="763371"/>
                  </a:lnTo>
                  <a:lnTo>
                    <a:pt x="657961" y="783920"/>
                  </a:lnTo>
                  <a:lnTo>
                    <a:pt x="698830" y="797204"/>
                  </a:lnTo>
                  <a:lnTo>
                    <a:pt x="742772" y="803173"/>
                  </a:lnTo>
                  <a:lnTo>
                    <a:pt x="789762" y="801763"/>
                  </a:lnTo>
                  <a:lnTo>
                    <a:pt x="849236" y="784682"/>
                  </a:lnTo>
                  <a:lnTo>
                    <a:pt x="900899" y="750303"/>
                  </a:lnTo>
                  <a:lnTo>
                    <a:pt x="934046" y="717575"/>
                  </a:lnTo>
                  <a:lnTo>
                    <a:pt x="950772" y="698919"/>
                  </a:lnTo>
                  <a:lnTo>
                    <a:pt x="956818" y="695083"/>
                  </a:lnTo>
                  <a:lnTo>
                    <a:pt x="1006792" y="685279"/>
                  </a:lnTo>
                  <a:lnTo>
                    <a:pt x="1044790" y="668959"/>
                  </a:lnTo>
                  <a:lnTo>
                    <a:pt x="1072121" y="641413"/>
                  </a:lnTo>
                  <a:lnTo>
                    <a:pt x="1072184" y="629704"/>
                  </a:lnTo>
                  <a:close/>
                </a:path>
                <a:path w="4382134" h="3334385">
                  <a:moveTo>
                    <a:pt x="1400937" y="2726918"/>
                  </a:moveTo>
                  <a:lnTo>
                    <a:pt x="1398422" y="2717330"/>
                  </a:lnTo>
                  <a:lnTo>
                    <a:pt x="1392021" y="2710840"/>
                  </a:lnTo>
                  <a:lnTo>
                    <a:pt x="1383334" y="2708389"/>
                  </a:lnTo>
                  <a:lnTo>
                    <a:pt x="1373974" y="2710916"/>
                  </a:lnTo>
                  <a:lnTo>
                    <a:pt x="1367447" y="2714701"/>
                  </a:lnTo>
                  <a:lnTo>
                    <a:pt x="1365199" y="2720797"/>
                  </a:lnTo>
                  <a:lnTo>
                    <a:pt x="1364335" y="2736227"/>
                  </a:lnTo>
                  <a:lnTo>
                    <a:pt x="1363726" y="2744393"/>
                  </a:lnTo>
                  <a:lnTo>
                    <a:pt x="1351445" y="2797695"/>
                  </a:lnTo>
                  <a:lnTo>
                    <a:pt x="1335532" y="2841510"/>
                  </a:lnTo>
                  <a:lnTo>
                    <a:pt x="1304963" y="2906128"/>
                  </a:lnTo>
                  <a:lnTo>
                    <a:pt x="1265999" y="2966072"/>
                  </a:lnTo>
                  <a:lnTo>
                    <a:pt x="1231734" y="3002546"/>
                  </a:lnTo>
                  <a:lnTo>
                    <a:pt x="1193761" y="3023997"/>
                  </a:lnTo>
                  <a:lnTo>
                    <a:pt x="1195451" y="3020847"/>
                  </a:lnTo>
                  <a:lnTo>
                    <a:pt x="1196492" y="3018752"/>
                  </a:lnTo>
                  <a:lnTo>
                    <a:pt x="1217574" y="2976842"/>
                  </a:lnTo>
                  <a:lnTo>
                    <a:pt x="1231315" y="2934462"/>
                  </a:lnTo>
                  <a:lnTo>
                    <a:pt x="1237119" y="2883865"/>
                  </a:lnTo>
                  <a:lnTo>
                    <a:pt x="1235379" y="2858617"/>
                  </a:lnTo>
                  <a:lnTo>
                    <a:pt x="1225105" y="2818688"/>
                  </a:lnTo>
                  <a:lnTo>
                    <a:pt x="1201102" y="2790736"/>
                  </a:lnTo>
                  <a:lnTo>
                    <a:pt x="1201102" y="2878671"/>
                  </a:lnTo>
                  <a:lnTo>
                    <a:pt x="1200708" y="2896082"/>
                  </a:lnTo>
                  <a:lnTo>
                    <a:pt x="1192403" y="2940735"/>
                  </a:lnTo>
                  <a:lnTo>
                    <a:pt x="1170749" y="2991370"/>
                  </a:lnTo>
                  <a:lnTo>
                    <a:pt x="1154836" y="3016796"/>
                  </a:lnTo>
                  <a:lnTo>
                    <a:pt x="1153833" y="3017913"/>
                  </a:lnTo>
                  <a:lnTo>
                    <a:pt x="1131316" y="2986633"/>
                  </a:lnTo>
                  <a:lnTo>
                    <a:pt x="1123848" y="2945295"/>
                  </a:lnTo>
                  <a:lnTo>
                    <a:pt x="1123772" y="2934601"/>
                  </a:lnTo>
                  <a:lnTo>
                    <a:pt x="1124292" y="2923870"/>
                  </a:lnTo>
                  <a:lnTo>
                    <a:pt x="1130541" y="2883966"/>
                  </a:lnTo>
                  <a:lnTo>
                    <a:pt x="1145108" y="2846260"/>
                  </a:lnTo>
                  <a:lnTo>
                    <a:pt x="1178052" y="2819476"/>
                  </a:lnTo>
                  <a:lnTo>
                    <a:pt x="1184503" y="2822562"/>
                  </a:lnTo>
                  <a:lnTo>
                    <a:pt x="1199565" y="2861335"/>
                  </a:lnTo>
                  <a:lnTo>
                    <a:pt x="1201102" y="2878671"/>
                  </a:lnTo>
                  <a:lnTo>
                    <a:pt x="1201102" y="2790736"/>
                  </a:lnTo>
                  <a:lnTo>
                    <a:pt x="1189126" y="2785757"/>
                  </a:lnTo>
                  <a:lnTo>
                    <a:pt x="1185545" y="2784271"/>
                  </a:lnTo>
                  <a:lnTo>
                    <a:pt x="1166837" y="2784017"/>
                  </a:lnTo>
                  <a:lnTo>
                    <a:pt x="1148067" y="2790964"/>
                  </a:lnTo>
                  <a:lnTo>
                    <a:pt x="1114742" y="2827096"/>
                  </a:lnTo>
                  <a:lnTo>
                    <a:pt x="1104544" y="2848546"/>
                  </a:lnTo>
                  <a:lnTo>
                    <a:pt x="1103845" y="2849994"/>
                  </a:lnTo>
                  <a:lnTo>
                    <a:pt x="1096035" y="2873743"/>
                  </a:lnTo>
                  <a:lnTo>
                    <a:pt x="1090968" y="2898254"/>
                  </a:lnTo>
                  <a:lnTo>
                    <a:pt x="1088351" y="2923413"/>
                  </a:lnTo>
                  <a:lnTo>
                    <a:pt x="1087932" y="2942005"/>
                  </a:lnTo>
                  <a:lnTo>
                    <a:pt x="1089063" y="2960433"/>
                  </a:lnTo>
                  <a:lnTo>
                    <a:pt x="1102575" y="3010992"/>
                  </a:lnTo>
                  <a:lnTo>
                    <a:pt x="1131163" y="3046679"/>
                  </a:lnTo>
                  <a:lnTo>
                    <a:pt x="1131328" y="3047161"/>
                  </a:lnTo>
                  <a:lnTo>
                    <a:pt x="1086205" y="3098533"/>
                  </a:lnTo>
                  <a:lnTo>
                    <a:pt x="1056055" y="3126613"/>
                  </a:lnTo>
                  <a:lnTo>
                    <a:pt x="1024496" y="3153092"/>
                  </a:lnTo>
                  <a:lnTo>
                    <a:pt x="991730" y="3178225"/>
                  </a:lnTo>
                  <a:lnTo>
                    <a:pt x="936510" y="3216465"/>
                  </a:lnTo>
                  <a:lnTo>
                    <a:pt x="876896" y="3252940"/>
                  </a:lnTo>
                  <a:lnTo>
                    <a:pt x="874509" y="3254197"/>
                  </a:lnTo>
                  <a:lnTo>
                    <a:pt x="870788" y="3256242"/>
                  </a:lnTo>
                  <a:lnTo>
                    <a:pt x="871905" y="3253778"/>
                  </a:lnTo>
                  <a:lnTo>
                    <a:pt x="872350" y="3252457"/>
                  </a:lnTo>
                  <a:lnTo>
                    <a:pt x="879944" y="3239528"/>
                  </a:lnTo>
                  <a:lnTo>
                    <a:pt x="883361" y="3233636"/>
                  </a:lnTo>
                  <a:lnTo>
                    <a:pt x="886625" y="3227667"/>
                  </a:lnTo>
                  <a:lnTo>
                    <a:pt x="890562" y="3220250"/>
                  </a:lnTo>
                  <a:lnTo>
                    <a:pt x="889215" y="3212503"/>
                  </a:lnTo>
                  <a:lnTo>
                    <a:pt x="883716" y="3206966"/>
                  </a:lnTo>
                  <a:lnTo>
                    <a:pt x="876757" y="3202482"/>
                  </a:lnTo>
                  <a:lnTo>
                    <a:pt x="869048" y="3201581"/>
                  </a:lnTo>
                  <a:lnTo>
                    <a:pt x="863498" y="3203498"/>
                  </a:lnTo>
                  <a:lnTo>
                    <a:pt x="861631" y="3204146"/>
                  </a:lnTo>
                  <a:lnTo>
                    <a:pt x="855497" y="3210128"/>
                  </a:lnTo>
                  <a:lnTo>
                    <a:pt x="852347" y="3214840"/>
                  </a:lnTo>
                  <a:lnTo>
                    <a:pt x="849693" y="3219869"/>
                  </a:lnTo>
                  <a:lnTo>
                    <a:pt x="794766" y="3313239"/>
                  </a:lnTo>
                  <a:lnTo>
                    <a:pt x="793953" y="3314827"/>
                  </a:lnTo>
                  <a:lnTo>
                    <a:pt x="792797" y="3316973"/>
                  </a:lnTo>
                  <a:lnTo>
                    <a:pt x="794829" y="3317468"/>
                  </a:lnTo>
                  <a:lnTo>
                    <a:pt x="796467" y="3318027"/>
                  </a:lnTo>
                  <a:lnTo>
                    <a:pt x="913079" y="3333864"/>
                  </a:lnTo>
                  <a:lnTo>
                    <a:pt x="915111" y="3334156"/>
                  </a:lnTo>
                  <a:lnTo>
                    <a:pt x="935812" y="3319576"/>
                  </a:lnTo>
                  <a:lnTo>
                    <a:pt x="935736" y="3313023"/>
                  </a:lnTo>
                  <a:lnTo>
                    <a:pt x="889038" y="3294367"/>
                  </a:lnTo>
                  <a:lnTo>
                    <a:pt x="886650" y="3294011"/>
                  </a:lnTo>
                  <a:lnTo>
                    <a:pt x="884288" y="3293516"/>
                  </a:lnTo>
                  <a:lnTo>
                    <a:pt x="880706" y="3292856"/>
                  </a:lnTo>
                  <a:lnTo>
                    <a:pt x="882980" y="3291255"/>
                  </a:lnTo>
                  <a:lnTo>
                    <a:pt x="884123" y="3290290"/>
                  </a:lnTo>
                  <a:lnTo>
                    <a:pt x="921004" y="3268675"/>
                  </a:lnTo>
                  <a:lnTo>
                    <a:pt x="955929" y="3246729"/>
                  </a:lnTo>
                  <a:lnTo>
                    <a:pt x="990117" y="3223653"/>
                  </a:lnTo>
                  <a:lnTo>
                    <a:pt x="1023505" y="3199396"/>
                  </a:lnTo>
                  <a:lnTo>
                    <a:pt x="1054671" y="3174974"/>
                  </a:lnTo>
                  <a:lnTo>
                    <a:pt x="1084732" y="3149320"/>
                  </a:lnTo>
                  <a:lnTo>
                    <a:pt x="1113485" y="3122244"/>
                  </a:lnTo>
                  <a:lnTo>
                    <a:pt x="1140764" y="3093555"/>
                  </a:lnTo>
                  <a:lnTo>
                    <a:pt x="1166660" y="3062478"/>
                  </a:lnTo>
                  <a:lnTo>
                    <a:pt x="1168361" y="3061170"/>
                  </a:lnTo>
                  <a:lnTo>
                    <a:pt x="1171600" y="3061474"/>
                  </a:lnTo>
                  <a:lnTo>
                    <a:pt x="1189113" y="3061360"/>
                  </a:lnTo>
                  <a:lnTo>
                    <a:pt x="1205776" y="3057931"/>
                  </a:lnTo>
                  <a:lnTo>
                    <a:pt x="1251889" y="3032429"/>
                  </a:lnTo>
                  <a:lnTo>
                    <a:pt x="1290739" y="2992742"/>
                  </a:lnTo>
                  <a:lnTo>
                    <a:pt x="1313802" y="2960928"/>
                  </a:lnTo>
                  <a:lnTo>
                    <a:pt x="1334020" y="2927502"/>
                  </a:lnTo>
                  <a:lnTo>
                    <a:pt x="1351826" y="2892704"/>
                  </a:lnTo>
                  <a:lnTo>
                    <a:pt x="1367624" y="2856814"/>
                  </a:lnTo>
                  <a:lnTo>
                    <a:pt x="1383715" y="2813050"/>
                  </a:lnTo>
                  <a:lnTo>
                    <a:pt x="1395869" y="2768041"/>
                  </a:lnTo>
                  <a:lnTo>
                    <a:pt x="1400581" y="2737307"/>
                  </a:lnTo>
                  <a:lnTo>
                    <a:pt x="1400937" y="2726918"/>
                  </a:lnTo>
                  <a:close/>
                </a:path>
                <a:path w="4382134" h="3334385">
                  <a:moveTo>
                    <a:pt x="4382008" y="2334641"/>
                  </a:moveTo>
                  <a:lnTo>
                    <a:pt x="4380776" y="2333485"/>
                  </a:lnTo>
                  <a:lnTo>
                    <a:pt x="4379887" y="2332621"/>
                  </a:lnTo>
                  <a:lnTo>
                    <a:pt x="4323156" y="2283180"/>
                  </a:lnTo>
                  <a:lnTo>
                    <a:pt x="4320311" y="2280437"/>
                  </a:lnTo>
                  <a:lnTo>
                    <a:pt x="4310443" y="2272817"/>
                  </a:lnTo>
                  <a:lnTo>
                    <a:pt x="4309999" y="2272906"/>
                  </a:lnTo>
                  <a:lnTo>
                    <a:pt x="4301566" y="2274798"/>
                  </a:lnTo>
                  <a:lnTo>
                    <a:pt x="4295521" y="2287016"/>
                  </a:lnTo>
                  <a:lnTo>
                    <a:pt x="4296334" y="2292426"/>
                  </a:lnTo>
                  <a:lnTo>
                    <a:pt x="4305109" y="2300795"/>
                  </a:lnTo>
                  <a:lnTo>
                    <a:pt x="4309923" y="2304770"/>
                  </a:lnTo>
                  <a:lnTo>
                    <a:pt x="4315422" y="2309647"/>
                  </a:lnTo>
                  <a:lnTo>
                    <a:pt x="4316006" y="2310409"/>
                  </a:lnTo>
                  <a:lnTo>
                    <a:pt x="4317289" y="2311793"/>
                  </a:lnTo>
                  <a:lnTo>
                    <a:pt x="4313771" y="2311158"/>
                  </a:lnTo>
                  <a:lnTo>
                    <a:pt x="4265257" y="2300046"/>
                  </a:lnTo>
                  <a:lnTo>
                    <a:pt x="4220476" y="2287003"/>
                  </a:lnTo>
                  <a:lnTo>
                    <a:pt x="4166755" y="2267140"/>
                  </a:lnTo>
                  <a:lnTo>
                    <a:pt x="4115524" y="2241931"/>
                  </a:lnTo>
                  <a:lnTo>
                    <a:pt x="4104830" y="2235581"/>
                  </a:lnTo>
                  <a:lnTo>
                    <a:pt x="4099433" y="2232368"/>
                  </a:lnTo>
                  <a:lnTo>
                    <a:pt x="4099699" y="2231352"/>
                  </a:lnTo>
                  <a:lnTo>
                    <a:pt x="4099699" y="2230996"/>
                  </a:lnTo>
                  <a:lnTo>
                    <a:pt x="4105110" y="2221395"/>
                  </a:lnTo>
                  <a:lnTo>
                    <a:pt x="4108666" y="2211501"/>
                  </a:lnTo>
                  <a:lnTo>
                    <a:pt x="4110672" y="2201176"/>
                  </a:lnTo>
                  <a:lnTo>
                    <a:pt x="4111294" y="2190470"/>
                  </a:lnTo>
                  <a:lnTo>
                    <a:pt x="4110545" y="2177529"/>
                  </a:lnTo>
                  <a:lnTo>
                    <a:pt x="4100753" y="2140331"/>
                  </a:lnTo>
                  <a:lnTo>
                    <a:pt x="4086390" y="2112111"/>
                  </a:lnTo>
                  <a:lnTo>
                    <a:pt x="4086390" y="2191461"/>
                  </a:lnTo>
                  <a:lnTo>
                    <a:pt x="4085818" y="2198598"/>
                  </a:lnTo>
                  <a:lnTo>
                    <a:pt x="4084256" y="2205698"/>
                  </a:lnTo>
                  <a:lnTo>
                    <a:pt x="4083024" y="2209762"/>
                  </a:lnTo>
                  <a:lnTo>
                    <a:pt x="4081488" y="2213660"/>
                  </a:lnTo>
                  <a:lnTo>
                    <a:pt x="4078452" y="2217026"/>
                  </a:lnTo>
                  <a:lnTo>
                    <a:pt x="4077538" y="2216518"/>
                  </a:lnTo>
                  <a:lnTo>
                    <a:pt x="4076839" y="2216213"/>
                  </a:lnTo>
                  <a:lnTo>
                    <a:pt x="4047972" y="2189632"/>
                  </a:lnTo>
                  <a:lnTo>
                    <a:pt x="4025963" y="2158111"/>
                  </a:lnTo>
                  <a:lnTo>
                    <a:pt x="4012514" y="2111718"/>
                  </a:lnTo>
                  <a:lnTo>
                    <a:pt x="4012336" y="2107971"/>
                  </a:lnTo>
                  <a:lnTo>
                    <a:pt x="4012514" y="2104123"/>
                  </a:lnTo>
                  <a:lnTo>
                    <a:pt x="4014762" y="2091982"/>
                  </a:lnTo>
                  <a:lnTo>
                    <a:pt x="4021188" y="2088388"/>
                  </a:lnTo>
                  <a:lnTo>
                    <a:pt x="4035983" y="2093239"/>
                  </a:lnTo>
                  <a:lnTo>
                    <a:pt x="4064292" y="2123617"/>
                  </a:lnTo>
                  <a:lnTo>
                    <a:pt x="4082199" y="2162568"/>
                  </a:lnTo>
                  <a:lnTo>
                    <a:pt x="4086390" y="2191461"/>
                  </a:lnTo>
                  <a:lnTo>
                    <a:pt x="4086390" y="2112111"/>
                  </a:lnTo>
                  <a:lnTo>
                    <a:pt x="4084751" y="2109279"/>
                  </a:lnTo>
                  <a:lnTo>
                    <a:pt x="4074376" y="2095347"/>
                  </a:lnTo>
                  <a:lnTo>
                    <a:pt x="4073601" y="2094547"/>
                  </a:lnTo>
                  <a:lnTo>
                    <a:pt x="4069067" y="2089835"/>
                  </a:lnTo>
                  <a:lnTo>
                    <a:pt x="4032262" y="2066175"/>
                  </a:lnTo>
                  <a:lnTo>
                    <a:pt x="4018381" y="2065731"/>
                  </a:lnTo>
                  <a:lnTo>
                    <a:pt x="4006113" y="2070023"/>
                  </a:lnTo>
                  <a:lnTo>
                    <a:pt x="3986974" y="2104974"/>
                  </a:lnTo>
                  <a:lnTo>
                    <a:pt x="3987419" y="2112276"/>
                  </a:lnTo>
                  <a:lnTo>
                    <a:pt x="4000576" y="2163381"/>
                  </a:lnTo>
                  <a:lnTo>
                    <a:pt x="4027436" y="2203996"/>
                  </a:lnTo>
                  <a:lnTo>
                    <a:pt x="4050538" y="2226970"/>
                  </a:lnTo>
                  <a:lnTo>
                    <a:pt x="4051693" y="2228126"/>
                  </a:lnTo>
                  <a:lnTo>
                    <a:pt x="4053497" y="2229828"/>
                  </a:lnTo>
                  <a:lnTo>
                    <a:pt x="4046397" y="2230297"/>
                  </a:lnTo>
                  <a:lnTo>
                    <a:pt x="4040619" y="2229243"/>
                  </a:lnTo>
                  <a:lnTo>
                    <a:pt x="4002976" y="2213787"/>
                  </a:lnTo>
                  <a:lnTo>
                    <a:pt x="3954322" y="2176627"/>
                  </a:lnTo>
                  <a:lnTo>
                    <a:pt x="3919969" y="2140775"/>
                  </a:lnTo>
                  <a:lnTo>
                    <a:pt x="3890810" y="2101989"/>
                  </a:lnTo>
                  <a:lnTo>
                    <a:pt x="3873855" y="2067737"/>
                  </a:lnTo>
                  <a:lnTo>
                    <a:pt x="3871036" y="2064219"/>
                  </a:lnTo>
                  <a:lnTo>
                    <a:pt x="3865905" y="2063165"/>
                  </a:lnTo>
                  <a:lnTo>
                    <a:pt x="3859187" y="2063559"/>
                  </a:lnTo>
                  <a:lnTo>
                    <a:pt x="3854005" y="2067090"/>
                  </a:lnTo>
                  <a:lnTo>
                    <a:pt x="3851224" y="2072767"/>
                  </a:lnTo>
                  <a:lnTo>
                    <a:pt x="3851668" y="2079650"/>
                  </a:lnTo>
                  <a:lnTo>
                    <a:pt x="3872700" y="2119350"/>
                  </a:lnTo>
                  <a:lnTo>
                    <a:pt x="3902202" y="2157920"/>
                  </a:lnTo>
                  <a:lnTo>
                    <a:pt x="3939895" y="2197112"/>
                  </a:lnTo>
                  <a:lnTo>
                    <a:pt x="3982770" y="2230590"/>
                  </a:lnTo>
                  <a:lnTo>
                    <a:pt x="4017086" y="2248179"/>
                  </a:lnTo>
                  <a:lnTo>
                    <a:pt x="4053103" y="2254847"/>
                  </a:lnTo>
                  <a:lnTo>
                    <a:pt x="4064787" y="2253437"/>
                  </a:lnTo>
                  <a:lnTo>
                    <a:pt x="4076331" y="2249652"/>
                  </a:lnTo>
                  <a:lnTo>
                    <a:pt x="4078401" y="2248738"/>
                  </a:lnTo>
                  <a:lnTo>
                    <a:pt x="4079811" y="2249233"/>
                  </a:lnTo>
                  <a:lnTo>
                    <a:pt x="4127982" y="2276919"/>
                  </a:lnTo>
                  <a:lnTo>
                    <a:pt x="4178312" y="2298712"/>
                  </a:lnTo>
                  <a:lnTo>
                    <a:pt x="4231538" y="2316581"/>
                  </a:lnTo>
                  <a:lnTo>
                    <a:pt x="4286961" y="2331047"/>
                  </a:lnTo>
                  <a:lnTo>
                    <a:pt x="4316006" y="2337168"/>
                  </a:lnTo>
                  <a:lnTo>
                    <a:pt x="4316971" y="2337549"/>
                  </a:lnTo>
                  <a:lnTo>
                    <a:pt x="4318813" y="2338108"/>
                  </a:lnTo>
                  <a:lnTo>
                    <a:pt x="4316603" y="2339327"/>
                  </a:lnTo>
                  <a:lnTo>
                    <a:pt x="4315155" y="2340178"/>
                  </a:lnTo>
                  <a:lnTo>
                    <a:pt x="4307459" y="2344013"/>
                  </a:lnTo>
                  <a:lnTo>
                    <a:pt x="4293006" y="2351151"/>
                  </a:lnTo>
                  <a:lnTo>
                    <a:pt x="4286961" y="2355646"/>
                  </a:lnTo>
                  <a:lnTo>
                    <a:pt x="4285462" y="2362238"/>
                  </a:lnTo>
                  <a:lnTo>
                    <a:pt x="4291266" y="2373236"/>
                  </a:lnTo>
                  <a:lnTo>
                    <a:pt x="4297934" y="2375662"/>
                  </a:lnTo>
                  <a:lnTo>
                    <a:pt x="4305262" y="2372906"/>
                  </a:lnTo>
                  <a:lnTo>
                    <a:pt x="4306532" y="2372258"/>
                  </a:lnTo>
                  <a:lnTo>
                    <a:pt x="4379823" y="2336152"/>
                  </a:lnTo>
                  <a:lnTo>
                    <a:pt x="4380776" y="2335415"/>
                  </a:lnTo>
                  <a:lnTo>
                    <a:pt x="4382008" y="2334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20844" y="1979662"/>
              <a:ext cx="693420" cy="3351529"/>
            </a:xfrm>
            <a:custGeom>
              <a:avLst/>
              <a:gdLst/>
              <a:ahLst/>
              <a:cxnLst/>
              <a:rect l="l" t="t" r="r" b="b"/>
              <a:pathLst>
                <a:path w="693420" h="3351529">
                  <a:moveTo>
                    <a:pt x="577240" y="3338411"/>
                  </a:moveTo>
                  <a:lnTo>
                    <a:pt x="576148" y="3330410"/>
                  </a:lnTo>
                  <a:lnTo>
                    <a:pt x="572312" y="3321659"/>
                  </a:lnTo>
                  <a:lnTo>
                    <a:pt x="568553" y="3312871"/>
                  </a:lnTo>
                  <a:lnTo>
                    <a:pt x="564972" y="3304006"/>
                  </a:lnTo>
                  <a:lnTo>
                    <a:pt x="561619" y="3295053"/>
                  </a:lnTo>
                  <a:lnTo>
                    <a:pt x="547776" y="3264801"/>
                  </a:lnTo>
                  <a:lnTo>
                    <a:pt x="540791" y="3249701"/>
                  </a:lnTo>
                  <a:lnTo>
                    <a:pt x="533666" y="3234677"/>
                  </a:lnTo>
                  <a:lnTo>
                    <a:pt x="525729" y="3227501"/>
                  </a:lnTo>
                  <a:lnTo>
                    <a:pt x="516026" y="3228098"/>
                  </a:lnTo>
                  <a:lnTo>
                    <a:pt x="508850" y="3234639"/>
                  </a:lnTo>
                  <a:lnTo>
                    <a:pt x="508520" y="3245307"/>
                  </a:lnTo>
                  <a:lnTo>
                    <a:pt x="514146" y="3257981"/>
                  </a:lnTo>
                  <a:lnTo>
                    <a:pt x="519696" y="3270669"/>
                  </a:lnTo>
                  <a:lnTo>
                    <a:pt x="530682" y="3296132"/>
                  </a:lnTo>
                  <a:lnTo>
                    <a:pt x="522262" y="3291535"/>
                  </a:lnTo>
                  <a:lnTo>
                    <a:pt x="513918" y="3286836"/>
                  </a:lnTo>
                  <a:lnTo>
                    <a:pt x="482600" y="3264903"/>
                  </a:lnTo>
                  <a:lnTo>
                    <a:pt x="455472" y="3238119"/>
                  </a:lnTo>
                  <a:lnTo>
                    <a:pt x="444423" y="3222498"/>
                  </a:lnTo>
                  <a:lnTo>
                    <a:pt x="450113" y="3219285"/>
                  </a:lnTo>
                  <a:lnTo>
                    <a:pt x="462915" y="3212046"/>
                  </a:lnTo>
                  <a:lnTo>
                    <a:pt x="490575" y="3185299"/>
                  </a:lnTo>
                  <a:lnTo>
                    <a:pt x="512419" y="3149612"/>
                  </a:lnTo>
                  <a:lnTo>
                    <a:pt x="525653" y="3110534"/>
                  </a:lnTo>
                  <a:lnTo>
                    <a:pt x="527964" y="3089935"/>
                  </a:lnTo>
                  <a:lnTo>
                    <a:pt x="527240" y="3073031"/>
                  </a:lnTo>
                  <a:lnTo>
                    <a:pt x="524027" y="3056204"/>
                  </a:lnTo>
                  <a:lnTo>
                    <a:pt x="517398" y="3040735"/>
                  </a:lnTo>
                  <a:lnTo>
                    <a:pt x="506450" y="3027908"/>
                  </a:lnTo>
                  <a:lnTo>
                    <a:pt x="499630" y="3023946"/>
                  </a:lnTo>
                  <a:lnTo>
                    <a:pt x="499630" y="3084830"/>
                  </a:lnTo>
                  <a:lnTo>
                    <a:pt x="498068" y="3103410"/>
                  </a:lnTo>
                  <a:lnTo>
                    <a:pt x="477520" y="3154108"/>
                  </a:lnTo>
                  <a:lnTo>
                    <a:pt x="446455" y="3188881"/>
                  </a:lnTo>
                  <a:lnTo>
                    <a:pt x="431647" y="3197161"/>
                  </a:lnTo>
                  <a:lnTo>
                    <a:pt x="428523" y="3188868"/>
                  </a:lnTo>
                  <a:lnTo>
                    <a:pt x="420446" y="3148152"/>
                  </a:lnTo>
                  <a:lnTo>
                    <a:pt x="420344" y="3141078"/>
                  </a:lnTo>
                  <a:lnTo>
                    <a:pt x="420636" y="3134004"/>
                  </a:lnTo>
                  <a:lnTo>
                    <a:pt x="428028" y="3095002"/>
                  </a:lnTo>
                  <a:lnTo>
                    <a:pt x="457288" y="3053118"/>
                  </a:lnTo>
                  <a:lnTo>
                    <a:pt x="469176" y="3046057"/>
                  </a:lnTo>
                  <a:lnTo>
                    <a:pt x="484530" y="3047555"/>
                  </a:lnTo>
                  <a:lnTo>
                    <a:pt x="493598" y="3056432"/>
                  </a:lnTo>
                  <a:lnTo>
                    <a:pt x="498068" y="3069818"/>
                  </a:lnTo>
                  <a:lnTo>
                    <a:pt x="499630" y="3084830"/>
                  </a:lnTo>
                  <a:lnTo>
                    <a:pt x="499630" y="3023946"/>
                  </a:lnTo>
                  <a:lnTo>
                    <a:pt x="495287" y="3021406"/>
                  </a:lnTo>
                  <a:lnTo>
                    <a:pt x="482815" y="3017761"/>
                  </a:lnTo>
                  <a:lnTo>
                    <a:pt x="469861" y="3017253"/>
                  </a:lnTo>
                  <a:lnTo>
                    <a:pt x="457288" y="3020149"/>
                  </a:lnTo>
                  <a:lnTo>
                    <a:pt x="415036" y="3057880"/>
                  </a:lnTo>
                  <a:lnTo>
                    <a:pt x="398284" y="3095040"/>
                  </a:lnTo>
                  <a:lnTo>
                    <a:pt x="391960" y="3140087"/>
                  </a:lnTo>
                  <a:lnTo>
                    <a:pt x="392201" y="3152622"/>
                  </a:lnTo>
                  <a:lnTo>
                    <a:pt x="400380" y="3194088"/>
                  </a:lnTo>
                  <a:lnTo>
                    <a:pt x="403606" y="3203486"/>
                  </a:lnTo>
                  <a:lnTo>
                    <a:pt x="389267" y="3202267"/>
                  </a:lnTo>
                  <a:lnTo>
                    <a:pt x="353225" y="3183636"/>
                  </a:lnTo>
                  <a:lnTo>
                    <a:pt x="325031" y="3135134"/>
                  </a:lnTo>
                  <a:lnTo>
                    <a:pt x="317995" y="3088208"/>
                  </a:lnTo>
                  <a:lnTo>
                    <a:pt x="318096" y="3059874"/>
                  </a:lnTo>
                  <a:lnTo>
                    <a:pt x="326275" y="3003778"/>
                  </a:lnTo>
                  <a:lnTo>
                    <a:pt x="339026" y="2963532"/>
                  </a:lnTo>
                  <a:lnTo>
                    <a:pt x="359283" y="2926499"/>
                  </a:lnTo>
                  <a:lnTo>
                    <a:pt x="391782" y="2890913"/>
                  </a:lnTo>
                  <a:lnTo>
                    <a:pt x="402348" y="2882404"/>
                  </a:lnTo>
                  <a:lnTo>
                    <a:pt x="407365" y="2877845"/>
                  </a:lnTo>
                  <a:lnTo>
                    <a:pt x="411848" y="2872803"/>
                  </a:lnTo>
                  <a:lnTo>
                    <a:pt x="413956" y="2865615"/>
                  </a:lnTo>
                  <a:lnTo>
                    <a:pt x="412064" y="2858820"/>
                  </a:lnTo>
                  <a:lnTo>
                    <a:pt x="407009" y="2853982"/>
                  </a:lnTo>
                  <a:lnTo>
                    <a:pt x="399669" y="2852610"/>
                  </a:lnTo>
                  <a:lnTo>
                    <a:pt x="395782" y="2852953"/>
                  </a:lnTo>
                  <a:lnTo>
                    <a:pt x="389902" y="2857538"/>
                  </a:lnTo>
                  <a:lnTo>
                    <a:pt x="384886" y="2861665"/>
                  </a:lnTo>
                  <a:lnTo>
                    <a:pt x="379679" y="2865551"/>
                  </a:lnTo>
                  <a:lnTo>
                    <a:pt x="343090" y="2901670"/>
                  </a:lnTo>
                  <a:lnTo>
                    <a:pt x="301396" y="2987040"/>
                  </a:lnTo>
                  <a:lnTo>
                    <a:pt x="293217" y="3026118"/>
                  </a:lnTo>
                  <a:lnTo>
                    <a:pt x="289433" y="3064586"/>
                  </a:lnTo>
                  <a:lnTo>
                    <a:pt x="289394" y="3083915"/>
                  </a:lnTo>
                  <a:lnTo>
                    <a:pt x="292036" y="3114611"/>
                  </a:lnTo>
                  <a:lnTo>
                    <a:pt x="309740" y="3173399"/>
                  </a:lnTo>
                  <a:lnTo>
                    <a:pt x="337286" y="3207423"/>
                  </a:lnTo>
                  <a:lnTo>
                    <a:pt x="371208" y="3227146"/>
                  </a:lnTo>
                  <a:lnTo>
                    <a:pt x="391236" y="3231083"/>
                  </a:lnTo>
                  <a:lnTo>
                    <a:pt x="393700" y="3231438"/>
                  </a:lnTo>
                  <a:lnTo>
                    <a:pt x="405155" y="3231908"/>
                  </a:lnTo>
                  <a:lnTo>
                    <a:pt x="416572" y="3231096"/>
                  </a:lnTo>
                  <a:lnTo>
                    <a:pt x="430377" y="3252165"/>
                  </a:lnTo>
                  <a:lnTo>
                    <a:pt x="465937" y="3287966"/>
                  </a:lnTo>
                  <a:lnTo>
                    <a:pt x="501840" y="3312642"/>
                  </a:lnTo>
                  <a:lnTo>
                    <a:pt x="518769" y="3321964"/>
                  </a:lnTo>
                  <a:lnTo>
                    <a:pt x="508558" y="3322142"/>
                  </a:lnTo>
                  <a:lnTo>
                    <a:pt x="487857" y="3322472"/>
                  </a:lnTo>
                  <a:lnTo>
                    <a:pt x="472401" y="3322421"/>
                  </a:lnTo>
                  <a:lnTo>
                    <a:pt x="456933" y="3321862"/>
                  </a:lnTo>
                  <a:lnTo>
                    <a:pt x="448919" y="3324098"/>
                  </a:lnTo>
                  <a:lnTo>
                    <a:pt x="443826" y="3330333"/>
                  </a:lnTo>
                  <a:lnTo>
                    <a:pt x="442607" y="3338296"/>
                  </a:lnTo>
                  <a:lnTo>
                    <a:pt x="446239" y="3345738"/>
                  </a:lnTo>
                  <a:lnTo>
                    <a:pt x="448322" y="3348215"/>
                  </a:lnTo>
                  <a:lnTo>
                    <a:pt x="453593" y="3350577"/>
                  </a:lnTo>
                  <a:lnTo>
                    <a:pt x="457022" y="3350387"/>
                  </a:lnTo>
                  <a:lnTo>
                    <a:pt x="463080" y="3350260"/>
                  </a:lnTo>
                  <a:lnTo>
                    <a:pt x="468249" y="3350298"/>
                  </a:lnTo>
                  <a:lnTo>
                    <a:pt x="473341" y="3351034"/>
                  </a:lnTo>
                  <a:lnTo>
                    <a:pt x="488556" y="3351072"/>
                  </a:lnTo>
                  <a:lnTo>
                    <a:pt x="498602" y="3350984"/>
                  </a:lnTo>
                  <a:lnTo>
                    <a:pt x="505853" y="3350793"/>
                  </a:lnTo>
                  <a:lnTo>
                    <a:pt x="506209" y="3350793"/>
                  </a:lnTo>
                  <a:lnTo>
                    <a:pt x="508647" y="3350730"/>
                  </a:lnTo>
                  <a:lnTo>
                    <a:pt x="518680" y="3350234"/>
                  </a:lnTo>
                  <a:lnTo>
                    <a:pt x="528929" y="3350082"/>
                  </a:lnTo>
                  <a:lnTo>
                    <a:pt x="539165" y="3350222"/>
                  </a:lnTo>
                  <a:lnTo>
                    <a:pt x="549402" y="3350552"/>
                  </a:lnTo>
                  <a:lnTo>
                    <a:pt x="559638" y="3350971"/>
                  </a:lnTo>
                  <a:lnTo>
                    <a:pt x="567639" y="3349993"/>
                  </a:lnTo>
                  <a:lnTo>
                    <a:pt x="573963" y="3345370"/>
                  </a:lnTo>
                  <a:lnTo>
                    <a:pt x="577240" y="3338411"/>
                  </a:lnTo>
                  <a:close/>
                </a:path>
                <a:path w="693420" h="3351529">
                  <a:moveTo>
                    <a:pt x="693229" y="180086"/>
                  </a:moveTo>
                  <a:lnTo>
                    <a:pt x="691819" y="172796"/>
                  </a:lnTo>
                  <a:lnTo>
                    <a:pt x="688721" y="165823"/>
                  </a:lnTo>
                  <a:lnTo>
                    <a:pt x="684999" y="159194"/>
                  </a:lnTo>
                  <a:lnTo>
                    <a:pt x="682078" y="153403"/>
                  </a:lnTo>
                  <a:lnTo>
                    <a:pt x="657377" y="106349"/>
                  </a:lnTo>
                  <a:lnTo>
                    <a:pt x="650938" y="95313"/>
                  </a:lnTo>
                  <a:lnTo>
                    <a:pt x="648881" y="91782"/>
                  </a:lnTo>
                  <a:lnTo>
                    <a:pt x="623481" y="47269"/>
                  </a:lnTo>
                  <a:lnTo>
                    <a:pt x="608050" y="16548"/>
                  </a:lnTo>
                  <a:lnTo>
                    <a:pt x="600151" y="5549"/>
                  </a:lnTo>
                  <a:lnTo>
                    <a:pt x="588238" y="0"/>
                  </a:lnTo>
                  <a:lnTo>
                    <a:pt x="575335" y="787"/>
                  </a:lnTo>
                  <a:lnTo>
                    <a:pt x="564464" y="8851"/>
                  </a:lnTo>
                  <a:lnTo>
                    <a:pt x="554685" y="21577"/>
                  </a:lnTo>
                  <a:lnTo>
                    <a:pt x="544779" y="34201"/>
                  </a:lnTo>
                  <a:lnTo>
                    <a:pt x="534644" y="46621"/>
                  </a:lnTo>
                  <a:lnTo>
                    <a:pt x="524167" y="58788"/>
                  </a:lnTo>
                  <a:lnTo>
                    <a:pt x="490829" y="103593"/>
                  </a:lnTo>
                  <a:lnTo>
                    <a:pt x="474243" y="126072"/>
                  </a:lnTo>
                  <a:lnTo>
                    <a:pt x="457898" y="148704"/>
                  </a:lnTo>
                  <a:lnTo>
                    <a:pt x="453745" y="166166"/>
                  </a:lnTo>
                  <a:lnTo>
                    <a:pt x="462457" y="179971"/>
                  </a:lnTo>
                  <a:lnTo>
                    <a:pt x="477888" y="185229"/>
                  </a:lnTo>
                  <a:lnTo>
                    <a:pt x="493852" y="177114"/>
                  </a:lnTo>
                  <a:lnTo>
                    <a:pt x="507949" y="158597"/>
                  </a:lnTo>
                  <a:lnTo>
                    <a:pt x="522147" y="140169"/>
                  </a:lnTo>
                  <a:lnTo>
                    <a:pt x="550748" y="103454"/>
                  </a:lnTo>
                  <a:lnTo>
                    <a:pt x="550773" y="119545"/>
                  </a:lnTo>
                  <a:lnTo>
                    <a:pt x="550595" y="135636"/>
                  </a:lnTo>
                  <a:lnTo>
                    <a:pt x="543623" y="199428"/>
                  </a:lnTo>
                  <a:lnTo>
                    <a:pt x="526110" y="260985"/>
                  </a:lnTo>
                  <a:lnTo>
                    <a:pt x="512064" y="289852"/>
                  </a:lnTo>
                  <a:lnTo>
                    <a:pt x="502742" y="284073"/>
                  </a:lnTo>
                  <a:lnTo>
                    <a:pt x="485101" y="273164"/>
                  </a:lnTo>
                  <a:lnTo>
                    <a:pt x="485101" y="329120"/>
                  </a:lnTo>
                  <a:lnTo>
                    <a:pt x="475411" y="340398"/>
                  </a:lnTo>
                  <a:lnTo>
                    <a:pt x="442976" y="370941"/>
                  </a:lnTo>
                  <a:lnTo>
                    <a:pt x="401053" y="396328"/>
                  </a:lnTo>
                  <a:lnTo>
                    <a:pt x="365518" y="410095"/>
                  </a:lnTo>
                  <a:lnTo>
                    <a:pt x="323430" y="418592"/>
                  </a:lnTo>
                  <a:lnTo>
                    <a:pt x="300113" y="418630"/>
                  </a:lnTo>
                  <a:lnTo>
                    <a:pt x="275704" y="415137"/>
                  </a:lnTo>
                  <a:lnTo>
                    <a:pt x="252425" y="407720"/>
                  </a:lnTo>
                  <a:lnTo>
                    <a:pt x="232448" y="395935"/>
                  </a:lnTo>
                  <a:lnTo>
                    <a:pt x="222237" y="372135"/>
                  </a:lnTo>
                  <a:lnTo>
                    <a:pt x="227977" y="351612"/>
                  </a:lnTo>
                  <a:lnTo>
                    <a:pt x="264883" y="319811"/>
                  </a:lnTo>
                  <a:lnTo>
                    <a:pt x="323011" y="299504"/>
                  </a:lnTo>
                  <a:lnTo>
                    <a:pt x="384695" y="296392"/>
                  </a:lnTo>
                  <a:lnTo>
                    <a:pt x="437616" y="304469"/>
                  </a:lnTo>
                  <a:lnTo>
                    <a:pt x="485101" y="329120"/>
                  </a:lnTo>
                  <a:lnTo>
                    <a:pt x="485101" y="273164"/>
                  </a:lnTo>
                  <a:lnTo>
                    <a:pt x="481736" y="271081"/>
                  </a:lnTo>
                  <a:lnTo>
                    <a:pt x="451713" y="258965"/>
                  </a:lnTo>
                  <a:lnTo>
                    <a:pt x="420039" y="251980"/>
                  </a:lnTo>
                  <a:lnTo>
                    <a:pt x="384695" y="248653"/>
                  </a:lnTo>
                  <a:lnTo>
                    <a:pt x="349897" y="248666"/>
                  </a:lnTo>
                  <a:lnTo>
                    <a:pt x="281698" y="260743"/>
                  </a:lnTo>
                  <a:lnTo>
                    <a:pt x="225247" y="288709"/>
                  </a:lnTo>
                  <a:lnTo>
                    <a:pt x="185648" y="329260"/>
                  </a:lnTo>
                  <a:lnTo>
                    <a:pt x="175069" y="377418"/>
                  </a:lnTo>
                  <a:lnTo>
                    <a:pt x="179781" y="398716"/>
                  </a:lnTo>
                  <a:lnTo>
                    <a:pt x="203911" y="434340"/>
                  </a:lnTo>
                  <a:lnTo>
                    <a:pt x="244792" y="455866"/>
                  </a:lnTo>
                  <a:lnTo>
                    <a:pt x="293560" y="466051"/>
                  </a:lnTo>
                  <a:lnTo>
                    <a:pt x="327837" y="466039"/>
                  </a:lnTo>
                  <a:lnTo>
                    <a:pt x="394652" y="450519"/>
                  </a:lnTo>
                  <a:lnTo>
                    <a:pt x="433171" y="433603"/>
                  </a:lnTo>
                  <a:lnTo>
                    <a:pt x="468769" y="411238"/>
                  </a:lnTo>
                  <a:lnTo>
                    <a:pt x="505828" y="377596"/>
                  </a:lnTo>
                  <a:lnTo>
                    <a:pt x="517055" y="365277"/>
                  </a:lnTo>
                  <a:lnTo>
                    <a:pt x="526821" y="387350"/>
                  </a:lnTo>
                  <a:lnTo>
                    <a:pt x="531926" y="409206"/>
                  </a:lnTo>
                  <a:lnTo>
                    <a:pt x="532460" y="431647"/>
                  </a:lnTo>
                  <a:lnTo>
                    <a:pt x="528523" y="455447"/>
                  </a:lnTo>
                  <a:lnTo>
                    <a:pt x="501040" y="512445"/>
                  </a:lnTo>
                  <a:lnTo>
                    <a:pt x="455726" y="557225"/>
                  </a:lnTo>
                  <a:lnTo>
                    <a:pt x="416560" y="584365"/>
                  </a:lnTo>
                  <a:lnTo>
                    <a:pt x="374789" y="607085"/>
                  </a:lnTo>
                  <a:lnTo>
                    <a:pt x="330962" y="625652"/>
                  </a:lnTo>
                  <a:lnTo>
                    <a:pt x="285635" y="640346"/>
                  </a:lnTo>
                  <a:lnTo>
                    <a:pt x="216115" y="654113"/>
                  </a:lnTo>
                  <a:lnTo>
                    <a:pt x="180682" y="655955"/>
                  </a:lnTo>
                  <a:lnTo>
                    <a:pt x="145262" y="654202"/>
                  </a:lnTo>
                  <a:lnTo>
                    <a:pt x="105448" y="646722"/>
                  </a:lnTo>
                  <a:lnTo>
                    <a:pt x="66649" y="635114"/>
                  </a:lnTo>
                  <a:lnTo>
                    <a:pt x="45580" y="626452"/>
                  </a:lnTo>
                  <a:lnTo>
                    <a:pt x="34836" y="622744"/>
                  </a:lnTo>
                  <a:lnTo>
                    <a:pt x="23787" y="620217"/>
                  </a:lnTo>
                  <a:lnTo>
                    <a:pt x="11506" y="622922"/>
                  </a:lnTo>
                  <a:lnTo>
                    <a:pt x="3060" y="631202"/>
                  </a:lnTo>
                  <a:lnTo>
                    <a:pt x="0" y="642543"/>
                  </a:lnTo>
                  <a:lnTo>
                    <a:pt x="3911" y="654456"/>
                  </a:lnTo>
                  <a:lnTo>
                    <a:pt x="7556" y="659917"/>
                  </a:lnTo>
                  <a:lnTo>
                    <a:pt x="19050" y="664845"/>
                  </a:lnTo>
                  <a:lnTo>
                    <a:pt x="26619" y="667956"/>
                  </a:lnTo>
                  <a:lnTo>
                    <a:pt x="34124" y="671195"/>
                  </a:lnTo>
                  <a:lnTo>
                    <a:pt x="72834" y="686193"/>
                  </a:lnTo>
                  <a:lnTo>
                    <a:pt x="121805" y="698080"/>
                  </a:lnTo>
                  <a:lnTo>
                    <a:pt x="163499" y="702856"/>
                  </a:lnTo>
                  <a:lnTo>
                    <a:pt x="180327" y="703122"/>
                  </a:lnTo>
                  <a:lnTo>
                    <a:pt x="186474" y="702945"/>
                  </a:lnTo>
                  <a:lnTo>
                    <a:pt x="242658" y="698385"/>
                  </a:lnTo>
                  <a:lnTo>
                    <a:pt x="289750" y="688403"/>
                  </a:lnTo>
                  <a:lnTo>
                    <a:pt x="345198" y="670966"/>
                  </a:lnTo>
                  <a:lnTo>
                    <a:pt x="404876" y="645452"/>
                  </a:lnTo>
                  <a:lnTo>
                    <a:pt x="476377" y="601218"/>
                  </a:lnTo>
                  <a:lnTo>
                    <a:pt x="515962" y="567461"/>
                  </a:lnTo>
                  <a:lnTo>
                    <a:pt x="548589" y="527697"/>
                  </a:lnTo>
                  <a:lnTo>
                    <a:pt x="570750" y="481012"/>
                  </a:lnTo>
                  <a:lnTo>
                    <a:pt x="579691" y="437832"/>
                  </a:lnTo>
                  <a:lnTo>
                    <a:pt x="580326" y="415785"/>
                  </a:lnTo>
                  <a:lnTo>
                    <a:pt x="578040" y="393827"/>
                  </a:lnTo>
                  <a:lnTo>
                    <a:pt x="572973" y="375297"/>
                  </a:lnTo>
                  <a:lnTo>
                    <a:pt x="567651" y="361175"/>
                  </a:lnTo>
                  <a:lnTo>
                    <a:pt x="566191" y="357263"/>
                  </a:lnTo>
                  <a:lnTo>
                    <a:pt x="557618" y="340029"/>
                  </a:lnTo>
                  <a:lnTo>
                    <a:pt x="547204" y="323888"/>
                  </a:lnTo>
                  <a:lnTo>
                    <a:pt x="567131" y="286448"/>
                  </a:lnTo>
                  <a:lnTo>
                    <a:pt x="567524" y="285343"/>
                  </a:lnTo>
                  <a:lnTo>
                    <a:pt x="581406" y="246646"/>
                  </a:lnTo>
                  <a:lnTo>
                    <a:pt x="591019" y="205320"/>
                  </a:lnTo>
                  <a:lnTo>
                    <a:pt x="596912" y="163334"/>
                  </a:lnTo>
                  <a:lnTo>
                    <a:pt x="598373" y="117132"/>
                  </a:lnTo>
                  <a:lnTo>
                    <a:pt x="598385" y="101193"/>
                  </a:lnTo>
                  <a:lnTo>
                    <a:pt x="598373" y="100126"/>
                  </a:lnTo>
                  <a:lnTo>
                    <a:pt x="611263" y="122643"/>
                  </a:lnTo>
                  <a:lnTo>
                    <a:pt x="624090" y="145199"/>
                  </a:lnTo>
                  <a:lnTo>
                    <a:pt x="636511" y="167970"/>
                  </a:lnTo>
                  <a:lnTo>
                    <a:pt x="648169" y="191185"/>
                  </a:lnTo>
                  <a:lnTo>
                    <a:pt x="657923" y="201168"/>
                  </a:lnTo>
                  <a:lnTo>
                    <a:pt x="671220" y="203644"/>
                  </a:lnTo>
                  <a:lnTo>
                    <a:pt x="683933" y="198996"/>
                  </a:lnTo>
                  <a:lnTo>
                    <a:pt x="691934" y="187629"/>
                  </a:lnTo>
                  <a:lnTo>
                    <a:pt x="693229" y="18008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 rot="21240000">
            <a:off x="750376" y="891356"/>
            <a:ext cx="1555947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2250" spc="-262" baseline="-3703" dirty="0">
                <a:latin typeface="Trebuchet MS"/>
                <a:cs typeface="Trebuchet MS"/>
              </a:rPr>
              <a:t>IT</a:t>
            </a:r>
            <a:r>
              <a:rPr sz="2250" spc="-89" baseline="-3703" dirty="0">
                <a:latin typeface="Trebuchet MS"/>
                <a:cs typeface="Trebuchet MS"/>
              </a:rPr>
              <a:t> </a:t>
            </a:r>
            <a:r>
              <a:rPr sz="2250" spc="-120" baseline="-3703" dirty="0">
                <a:latin typeface="Trebuchet MS"/>
                <a:cs typeface="Trebuchet MS"/>
              </a:rPr>
              <a:t>A</a:t>
            </a:r>
            <a:r>
              <a:rPr sz="2250" spc="-120" baseline="-1851" dirty="0">
                <a:latin typeface="Trebuchet MS"/>
                <a:cs typeface="Trebuchet MS"/>
              </a:rPr>
              <a:t>IMS</a:t>
            </a:r>
            <a:r>
              <a:rPr sz="2250" spc="-89" baseline="-1851" dirty="0">
                <a:latin typeface="Trebuchet MS"/>
                <a:cs typeface="Trebuchet MS"/>
              </a:rPr>
              <a:t> </a:t>
            </a:r>
            <a:r>
              <a:rPr sz="2250" spc="-427" baseline="-1851" dirty="0">
                <a:latin typeface="Trebuchet MS"/>
                <a:cs typeface="Trebuchet MS"/>
              </a:rPr>
              <a:t>T</a:t>
            </a:r>
            <a:r>
              <a:rPr sz="1500" spc="-285" dirty="0">
                <a:latin typeface="Trebuchet MS"/>
                <a:cs typeface="Trebuchet MS"/>
              </a:rPr>
              <a:t>O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-254" dirty="0">
                <a:latin typeface="Trebuchet MS"/>
                <a:cs typeface="Trebuchet MS"/>
              </a:rPr>
              <a:t>CRE</a:t>
            </a:r>
            <a:r>
              <a:rPr sz="2250" spc="-382" baseline="1851" dirty="0">
                <a:latin typeface="Trebuchet MS"/>
                <a:cs typeface="Trebuchet MS"/>
              </a:rPr>
              <a:t>ATE</a:t>
            </a:r>
            <a:r>
              <a:rPr sz="2250" spc="-82" baseline="1851" dirty="0">
                <a:latin typeface="Trebuchet MS"/>
                <a:cs typeface="Trebuchet MS"/>
              </a:rPr>
              <a:t> </a:t>
            </a:r>
            <a:r>
              <a:rPr sz="2250" spc="-37" baseline="1851" dirty="0">
                <a:latin typeface="Trebuchet MS"/>
                <a:cs typeface="Trebuchet MS"/>
              </a:rPr>
              <a:t>A</a:t>
            </a:r>
            <a:r>
              <a:rPr sz="2250" spc="-37" baseline="3703" dirty="0">
                <a:latin typeface="Trebuchet MS"/>
                <a:cs typeface="Trebuchet MS"/>
              </a:rPr>
              <a:t>N</a:t>
            </a:r>
            <a:endParaRPr sz="2250" baseline="3703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21240000">
            <a:off x="771650" y="1083930"/>
            <a:ext cx="156035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00" spc="-155" dirty="0">
                <a:latin typeface="Trebuchet MS"/>
                <a:cs typeface="Trebuchet MS"/>
              </a:rPr>
              <a:t>INN</a:t>
            </a:r>
            <a:r>
              <a:rPr sz="2250" spc="-232" baseline="1851" dirty="0">
                <a:latin typeface="Trebuchet MS"/>
                <a:cs typeface="Trebuchet MS"/>
              </a:rPr>
              <a:t>OVAT</a:t>
            </a:r>
            <a:r>
              <a:rPr sz="2250" spc="-232" baseline="3703" dirty="0">
                <a:latin typeface="Trebuchet MS"/>
                <a:cs typeface="Trebuchet MS"/>
              </a:rPr>
              <a:t>IVE</a:t>
            </a:r>
            <a:r>
              <a:rPr sz="2250" spc="-44" baseline="3703" dirty="0">
                <a:latin typeface="Trebuchet MS"/>
                <a:cs typeface="Trebuchet MS"/>
              </a:rPr>
              <a:t> </a:t>
            </a:r>
            <a:r>
              <a:rPr sz="2250" spc="-97" baseline="3703" dirty="0">
                <a:latin typeface="Trebuchet MS"/>
                <a:cs typeface="Trebuchet MS"/>
              </a:rPr>
              <a:t>A</a:t>
            </a:r>
            <a:r>
              <a:rPr sz="2250" spc="-97" baseline="5555" dirty="0">
                <a:latin typeface="Trebuchet MS"/>
                <a:cs typeface="Trebuchet MS"/>
              </a:rPr>
              <a:t>CTIO</a:t>
            </a:r>
            <a:r>
              <a:rPr sz="2250" spc="-97" baseline="7407" dirty="0">
                <a:latin typeface="Trebuchet MS"/>
                <a:cs typeface="Trebuchet MS"/>
              </a:rPr>
              <a:t>N-</a:t>
            </a:r>
            <a:endParaRPr sz="2250" baseline="7407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21240000">
            <a:off x="479689" y="1279101"/>
            <a:ext cx="2192003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00" spc="-245" dirty="0">
                <a:latin typeface="Trebuchet MS"/>
                <a:cs typeface="Trebuchet MS"/>
              </a:rPr>
              <a:t>AD</a:t>
            </a:r>
            <a:r>
              <a:rPr sz="2250" spc="-367" baseline="1851" dirty="0">
                <a:latin typeface="Trebuchet MS"/>
                <a:cs typeface="Trebuchet MS"/>
              </a:rPr>
              <a:t>VENTU</a:t>
            </a:r>
            <a:r>
              <a:rPr sz="2250" spc="-367" baseline="3703" dirty="0">
                <a:latin typeface="Trebuchet MS"/>
                <a:cs typeface="Trebuchet MS"/>
              </a:rPr>
              <a:t>RE</a:t>
            </a:r>
            <a:r>
              <a:rPr sz="2250" spc="-75" baseline="3703" dirty="0">
                <a:latin typeface="Trebuchet MS"/>
                <a:cs typeface="Trebuchet MS"/>
              </a:rPr>
              <a:t> </a:t>
            </a:r>
            <a:r>
              <a:rPr sz="2250" spc="-284" baseline="3703" dirty="0">
                <a:latin typeface="Trebuchet MS"/>
                <a:cs typeface="Trebuchet MS"/>
              </a:rPr>
              <a:t>GA</a:t>
            </a:r>
            <a:r>
              <a:rPr sz="2250" spc="-284" baseline="5555" dirty="0">
                <a:latin typeface="Trebuchet MS"/>
                <a:cs typeface="Trebuchet MS"/>
              </a:rPr>
              <a:t>ME</a:t>
            </a:r>
            <a:r>
              <a:rPr sz="2250" spc="-67" baseline="5555" dirty="0">
                <a:latin typeface="Trebuchet MS"/>
                <a:cs typeface="Trebuchet MS"/>
              </a:rPr>
              <a:t> </a:t>
            </a:r>
            <a:r>
              <a:rPr sz="2250" spc="-270" baseline="5555" dirty="0">
                <a:latin typeface="Trebuchet MS"/>
                <a:cs typeface="Trebuchet MS"/>
              </a:rPr>
              <a:t>D</a:t>
            </a:r>
            <a:r>
              <a:rPr sz="2250" spc="-270" baseline="7407" dirty="0">
                <a:latin typeface="Trebuchet MS"/>
                <a:cs typeface="Trebuchet MS"/>
              </a:rPr>
              <a:t>ESIGN</a:t>
            </a:r>
            <a:r>
              <a:rPr sz="2250" spc="-270" baseline="9259" dirty="0">
                <a:latin typeface="Trebuchet MS"/>
                <a:cs typeface="Trebuchet MS"/>
              </a:rPr>
              <a:t>ED</a:t>
            </a:r>
            <a:r>
              <a:rPr sz="2250" spc="-67" baseline="9259" dirty="0">
                <a:latin typeface="Trebuchet MS"/>
                <a:cs typeface="Trebuchet MS"/>
              </a:rPr>
              <a:t> </a:t>
            </a:r>
            <a:r>
              <a:rPr sz="2250" spc="-465" baseline="9259" dirty="0">
                <a:latin typeface="Trebuchet MS"/>
                <a:cs typeface="Trebuchet MS"/>
              </a:rPr>
              <a:t>TO</a:t>
            </a:r>
            <a:endParaRPr sz="2250" baseline="9259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21240000">
            <a:off x="578959" y="1471019"/>
            <a:ext cx="2040218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00" spc="-195" dirty="0">
                <a:latin typeface="Trebuchet MS"/>
                <a:cs typeface="Trebuchet MS"/>
              </a:rPr>
              <a:t>CA</a:t>
            </a:r>
            <a:r>
              <a:rPr sz="2250" spc="-292" baseline="1851" dirty="0">
                <a:latin typeface="Trebuchet MS"/>
                <a:cs typeface="Trebuchet MS"/>
              </a:rPr>
              <a:t>PTIVA</a:t>
            </a:r>
            <a:r>
              <a:rPr sz="2250" spc="-292" baseline="3703" dirty="0">
                <a:latin typeface="Trebuchet MS"/>
                <a:cs typeface="Trebuchet MS"/>
              </a:rPr>
              <a:t>TE</a:t>
            </a:r>
            <a:r>
              <a:rPr sz="2250" spc="-67" baseline="3703" dirty="0">
                <a:latin typeface="Trebuchet MS"/>
                <a:cs typeface="Trebuchet MS"/>
              </a:rPr>
              <a:t> </a:t>
            </a:r>
            <a:r>
              <a:rPr sz="2250" spc="-270" baseline="3703" dirty="0">
                <a:latin typeface="Trebuchet MS"/>
                <a:cs typeface="Trebuchet MS"/>
              </a:rPr>
              <a:t>GA</a:t>
            </a:r>
            <a:r>
              <a:rPr sz="2250" spc="-270" baseline="5555" dirty="0">
                <a:latin typeface="Trebuchet MS"/>
                <a:cs typeface="Trebuchet MS"/>
              </a:rPr>
              <a:t>MERS</a:t>
            </a:r>
            <a:r>
              <a:rPr sz="2250" spc="-67" baseline="5555" dirty="0">
                <a:latin typeface="Trebuchet MS"/>
                <a:cs typeface="Trebuchet MS"/>
              </a:rPr>
              <a:t> </a:t>
            </a:r>
            <a:r>
              <a:rPr sz="2250" spc="-382" baseline="7407" dirty="0">
                <a:latin typeface="Trebuchet MS"/>
                <a:cs typeface="Trebuchet MS"/>
              </a:rPr>
              <a:t>WITH</a:t>
            </a:r>
            <a:r>
              <a:rPr sz="2250" spc="-67" baseline="7407" dirty="0">
                <a:latin typeface="Trebuchet MS"/>
                <a:cs typeface="Trebuchet MS"/>
              </a:rPr>
              <a:t> </a:t>
            </a:r>
            <a:r>
              <a:rPr sz="2250" spc="-37" baseline="9259" dirty="0">
                <a:latin typeface="Trebuchet MS"/>
                <a:cs typeface="Trebuchet MS"/>
              </a:rPr>
              <a:t>ITS</a:t>
            </a:r>
            <a:endParaRPr sz="2250" baseline="9259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21240000">
            <a:off x="784250" y="1662062"/>
            <a:ext cx="1676391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2250" spc="-270" baseline="-3703" dirty="0">
                <a:latin typeface="Trebuchet MS"/>
                <a:cs typeface="Trebuchet MS"/>
              </a:rPr>
              <a:t>UNIQ</a:t>
            </a:r>
            <a:r>
              <a:rPr sz="2250" spc="-270" baseline="-1851" dirty="0">
                <a:latin typeface="Trebuchet MS"/>
                <a:cs typeface="Trebuchet MS"/>
              </a:rPr>
              <a:t>UE</a:t>
            </a:r>
            <a:r>
              <a:rPr sz="2250" spc="-75" baseline="-1851" dirty="0">
                <a:latin typeface="Trebuchet MS"/>
                <a:cs typeface="Trebuchet MS"/>
              </a:rPr>
              <a:t> </a:t>
            </a:r>
            <a:r>
              <a:rPr sz="2250" spc="-292" baseline="-1851" dirty="0">
                <a:latin typeface="Trebuchet MS"/>
                <a:cs typeface="Trebuchet MS"/>
              </a:rPr>
              <a:t>S</a:t>
            </a:r>
            <a:r>
              <a:rPr sz="1500" spc="-195" dirty="0">
                <a:latin typeface="Trebuchet MS"/>
                <a:cs typeface="Trebuchet MS"/>
              </a:rPr>
              <a:t>TORYL</a:t>
            </a:r>
            <a:r>
              <a:rPr sz="2250" spc="-292" baseline="1851" dirty="0">
                <a:latin typeface="Trebuchet MS"/>
                <a:cs typeface="Trebuchet MS"/>
              </a:rPr>
              <a:t>INE</a:t>
            </a:r>
            <a:r>
              <a:rPr sz="2250" spc="-67" baseline="1851" dirty="0">
                <a:latin typeface="Trebuchet MS"/>
                <a:cs typeface="Trebuchet MS"/>
              </a:rPr>
              <a:t> </a:t>
            </a:r>
            <a:r>
              <a:rPr sz="2250" spc="-60" baseline="1851" dirty="0">
                <a:latin typeface="Trebuchet MS"/>
                <a:cs typeface="Trebuchet MS"/>
              </a:rPr>
              <a:t>A</a:t>
            </a:r>
            <a:r>
              <a:rPr sz="2250" spc="-60" baseline="3703" dirty="0">
                <a:latin typeface="Trebuchet MS"/>
                <a:cs typeface="Trebuchet MS"/>
              </a:rPr>
              <a:t>ND</a:t>
            </a:r>
            <a:endParaRPr sz="2250" baseline="3703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21240000">
            <a:off x="805516" y="1857096"/>
            <a:ext cx="163728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2250" spc="-187" baseline="-3703" dirty="0">
                <a:latin typeface="Trebuchet MS"/>
                <a:cs typeface="Trebuchet MS"/>
              </a:rPr>
              <a:t>IMM</a:t>
            </a:r>
            <a:r>
              <a:rPr sz="2250" spc="-187" baseline="-1851" dirty="0">
                <a:latin typeface="Trebuchet MS"/>
                <a:cs typeface="Trebuchet MS"/>
              </a:rPr>
              <a:t>ERSIV</a:t>
            </a:r>
            <a:r>
              <a:rPr sz="1500" spc="-125" dirty="0">
                <a:latin typeface="Trebuchet MS"/>
                <a:cs typeface="Trebuchet MS"/>
              </a:rPr>
              <a:t>E</a:t>
            </a:r>
            <a:r>
              <a:rPr sz="1500" spc="-65" dirty="0">
                <a:latin typeface="Trebuchet MS"/>
                <a:cs typeface="Trebuchet MS"/>
              </a:rPr>
              <a:t> </a:t>
            </a:r>
            <a:r>
              <a:rPr sz="1500" spc="-140" dirty="0">
                <a:latin typeface="Trebuchet MS"/>
                <a:cs typeface="Trebuchet MS"/>
              </a:rPr>
              <a:t>GA</a:t>
            </a:r>
            <a:r>
              <a:rPr sz="2250" spc="-209" baseline="1851" dirty="0">
                <a:latin typeface="Trebuchet MS"/>
                <a:cs typeface="Trebuchet MS"/>
              </a:rPr>
              <a:t>MEPLA</a:t>
            </a:r>
            <a:r>
              <a:rPr sz="2250" spc="-209" baseline="3703" dirty="0">
                <a:latin typeface="Trebuchet MS"/>
                <a:cs typeface="Trebuchet MS"/>
              </a:rPr>
              <a:t>Y.</a:t>
            </a:r>
            <a:endParaRPr sz="2250" baseline="3703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420000">
            <a:off x="436572" y="3402534"/>
            <a:ext cx="2634534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165" baseline="3267" dirty="0">
                <a:latin typeface="Trebuchet MS"/>
                <a:cs typeface="Trebuchet MS"/>
              </a:rPr>
              <a:t>"IN</a:t>
            </a:r>
            <a:r>
              <a:rPr sz="2550" spc="-97" baseline="3267" dirty="0">
                <a:latin typeface="Trebuchet MS"/>
                <a:cs typeface="Trebuchet MS"/>
              </a:rPr>
              <a:t> </a:t>
            </a:r>
            <a:r>
              <a:rPr sz="2550" spc="-330" baseline="3267" dirty="0">
                <a:latin typeface="Trebuchet MS"/>
                <a:cs typeface="Trebuchet MS"/>
              </a:rPr>
              <a:t>'</a:t>
            </a:r>
            <a:r>
              <a:rPr sz="2550" spc="-330" baseline="1633" dirty="0">
                <a:latin typeface="Trebuchet MS"/>
                <a:cs typeface="Trebuchet MS"/>
              </a:rPr>
              <a:t>DESERT</a:t>
            </a:r>
            <a:r>
              <a:rPr sz="2550" spc="-89" baseline="1633" dirty="0">
                <a:latin typeface="Trebuchet MS"/>
                <a:cs typeface="Trebuchet MS"/>
              </a:rPr>
              <a:t> </a:t>
            </a:r>
            <a:r>
              <a:rPr sz="1700" spc="-165" dirty="0">
                <a:latin typeface="Trebuchet MS"/>
                <a:cs typeface="Trebuchet MS"/>
              </a:rPr>
              <a:t>DINO</a:t>
            </a:r>
            <a:r>
              <a:rPr sz="1700" spc="-60" dirty="0">
                <a:latin typeface="Trebuchet MS"/>
                <a:cs typeface="Trebuchet MS"/>
              </a:rPr>
              <a:t> </a:t>
            </a:r>
            <a:r>
              <a:rPr sz="1700" spc="-170" dirty="0">
                <a:latin typeface="Trebuchet MS"/>
                <a:cs typeface="Trebuchet MS"/>
              </a:rPr>
              <a:t>DA</a:t>
            </a:r>
            <a:r>
              <a:rPr sz="2550" spc="-254" baseline="-1633" dirty="0">
                <a:latin typeface="Trebuchet MS"/>
                <a:cs typeface="Trebuchet MS"/>
              </a:rPr>
              <a:t>SHs'</a:t>
            </a:r>
            <a:r>
              <a:rPr sz="2550" spc="-89" baseline="-1633" dirty="0">
                <a:latin typeface="Trebuchet MS"/>
                <a:cs typeface="Trebuchet MS"/>
              </a:rPr>
              <a:t> </a:t>
            </a:r>
            <a:r>
              <a:rPr sz="2550" spc="-195" baseline="-1633" dirty="0">
                <a:latin typeface="Trebuchet MS"/>
                <a:cs typeface="Trebuchet MS"/>
              </a:rPr>
              <a:t>PL</a:t>
            </a:r>
            <a:r>
              <a:rPr sz="2550" spc="-195" baseline="-3267" dirty="0">
                <a:latin typeface="Trebuchet MS"/>
                <a:cs typeface="Trebuchet MS"/>
              </a:rPr>
              <a:t>AYERS</a:t>
            </a:r>
            <a:endParaRPr sz="2550" baseline="-3267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420000">
            <a:off x="670928" y="3619394"/>
            <a:ext cx="2107791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277" baseline="4901" dirty="0">
                <a:latin typeface="Trebuchet MS"/>
                <a:cs typeface="Trebuchet MS"/>
              </a:rPr>
              <a:t>GUIDE</a:t>
            </a:r>
            <a:r>
              <a:rPr sz="2550" spc="-67" baseline="4901" dirty="0">
                <a:latin typeface="Trebuchet MS"/>
                <a:cs typeface="Trebuchet MS"/>
              </a:rPr>
              <a:t> </a:t>
            </a:r>
            <a:r>
              <a:rPr sz="2550" spc="-270" baseline="3267" dirty="0">
                <a:latin typeface="Trebuchet MS"/>
                <a:cs typeface="Trebuchet MS"/>
              </a:rPr>
              <a:t>A</a:t>
            </a:r>
            <a:r>
              <a:rPr sz="2550" spc="-67" baseline="3267" dirty="0">
                <a:latin typeface="Trebuchet MS"/>
                <a:cs typeface="Trebuchet MS"/>
              </a:rPr>
              <a:t> </a:t>
            </a:r>
            <a:r>
              <a:rPr sz="2550" spc="-262" baseline="3267" dirty="0">
                <a:latin typeface="Trebuchet MS"/>
                <a:cs typeface="Trebuchet MS"/>
              </a:rPr>
              <a:t>DINO</a:t>
            </a:r>
            <a:r>
              <a:rPr sz="2550" spc="-262" baseline="1633" dirty="0">
                <a:latin typeface="Trebuchet MS"/>
                <a:cs typeface="Trebuchet MS"/>
              </a:rPr>
              <a:t>SAUR</a:t>
            </a:r>
            <a:r>
              <a:rPr sz="2550" spc="-67" baseline="1633" dirty="0">
                <a:latin typeface="Trebuchet MS"/>
                <a:cs typeface="Trebuchet MS"/>
              </a:rPr>
              <a:t> </a:t>
            </a:r>
            <a:r>
              <a:rPr sz="2550" spc="-382" baseline="1633" dirty="0">
                <a:latin typeface="Trebuchet MS"/>
                <a:cs typeface="Trebuchet MS"/>
              </a:rPr>
              <a:t>O</a:t>
            </a:r>
            <a:r>
              <a:rPr sz="1700" spc="-254" dirty="0">
                <a:latin typeface="Trebuchet MS"/>
                <a:cs typeface="Trebuchet MS"/>
              </a:rPr>
              <a:t>N</a:t>
            </a:r>
            <a:r>
              <a:rPr sz="1700" spc="-45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420000">
            <a:off x="262731" y="3839657"/>
            <a:ext cx="286559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337" baseline="4901" dirty="0">
                <a:latin typeface="Trebuchet MS"/>
                <a:cs typeface="Trebuchet MS"/>
              </a:rPr>
              <a:t>A</a:t>
            </a:r>
            <a:r>
              <a:rPr sz="2550" spc="-337" baseline="3267" dirty="0">
                <a:latin typeface="Trebuchet MS"/>
                <a:cs typeface="Trebuchet MS"/>
              </a:rPr>
              <a:t>DVENTU</a:t>
            </a:r>
            <a:r>
              <a:rPr sz="2550" spc="-337" baseline="1633" dirty="0">
                <a:latin typeface="Trebuchet MS"/>
                <a:cs typeface="Trebuchet MS"/>
              </a:rPr>
              <a:t>ROUS</a:t>
            </a:r>
            <a:r>
              <a:rPr sz="2550" spc="-75" baseline="1633" dirty="0">
                <a:latin typeface="Trebuchet MS"/>
                <a:cs typeface="Trebuchet MS"/>
              </a:rPr>
              <a:t> </a:t>
            </a:r>
            <a:r>
              <a:rPr sz="2550" spc="-359" baseline="1633" dirty="0">
                <a:latin typeface="Trebuchet MS"/>
                <a:cs typeface="Trebuchet MS"/>
              </a:rPr>
              <a:t>Q</a:t>
            </a:r>
            <a:r>
              <a:rPr sz="1700" spc="-240" dirty="0">
                <a:latin typeface="Trebuchet MS"/>
                <a:cs typeface="Trebuchet MS"/>
              </a:rPr>
              <a:t>UEST</a:t>
            </a:r>
            <a:r>
              <a:rPr sz="1700" spc="-45" dirty="0">
                <a:latin typeface="Trebuchet MS"/>
                <a:cs typeface="Trebuchet MS"/>
              </a:rPr>
              <a:t> </a:t>
            </a:r>
            <a:r>
              <a:rPr sz="1700" spc="-315" dirty="0">
                <a:latin typeface="Trebuchet MS"/>
                <a:cs typeface="Trebuchet MS"/>
              </a:rPr>
              <a:t>T</a:t>
            </a:r>
            <a:r>
              <a:rPr sz="2550" spc="-472" baseline="-1633" dirty="0">
                <a:latin typeface="Trebuchet MS"/>
                <a:cs typeface="Trebuchet MS"/>
              </a:rPr>
              <a:t>O</a:t>
            </a:r>
            <a:r>
              <a:rPr sz="2550" spc="-75" baseline="-1633" dirty="0">
                <a:latin typeface="Trebuchet MS"/>
                <a:cs typeface="Trebuchet MS"/>
              </a:rPr>
              <a:t> </a:t>
            </a:r>
            <a:r>
              <a:rPr sz="2550" spc="-300" baseline="-1633" dirty="0">
                <a:latin typeface="Trebuchet MS"/>
                <a:cs typeface="Trebuchet MS"/>
              </a:rPr>
              <a:t>FIND</a:t>
            </a:r>
            <a:r>
              <a:rPr sz="2550" spc="-67" baseline="-1633" dirty="0">
                <a:latin typeface="Trebuchet MS"/>
                <a:cs typeface="Trebuchet MS"/>
              </a:rPr>
              <a:t> </a:t>
            </a:r>
            <a:r>
              <a:rPr sz="2550" spc="-120" baseline="-1633" dirty="0">
                <a:latin typeface="Trebuchet MS"/>
                <a:cs typeface="Trebuchet MS"/>
              </a:rPr>
              <a:t>F</a:t>
            </a:r>
            <a:r>
              <a:rPr sz="2550" spc="-120" baseline="-3267" dirty="0">
                <a:latin typeface="Trebuchet MS"/>
                <a:cs typeface="Trebuchet MS"/>
              </a:rPr>
              <a:t>OOD</a:t>
            </a:r>
            <a:endParaRPr sz="2550" baseline="-3267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420000">
            <a:off x="409726" y="4056977"/>
            <a:ext cx="2513674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352" baseline="3267" dirty="0">
                <a:latin typeface="Trebuchet MS"/>
                <a:cs typeface="Trebuchet MS"/>
              </a:rPr>
              <a:t>AND</a:t>
            </a:r>
            <a:r>
              <a:rPr sz="2550" spc="-82" baseline="3267" dirty="0">
                <a:latin typeface="Trebuchet MS"/>
                <a:cs typeface="Trebuchet MS"/>
              </a:rPr>
              <a:t> </a:t>
            </a:r>
            <a:r>
              <a:rPr sz="2550" spc="-330" baseline="1633" dirty="0">
                <a:latin typeface="Trebuchet MS"/>
                <a:cs typeface="Trebuchet MS"/>
              </a:rPr>
              <a:t>MAKE</a:t>
            </a:r>
            <a:r>
              <a:rPr sz="2550" spc="-82" baseline="1633" dirty="0">
                <a:latin typeface="Trebuchet MS"/>
                <a:cs typeface="Trebuchet MS"/>
              </a:rPr>
              <a:t> </a:t>
            </a:r>
            <a:r>
              <a:rPr sz="2550" spc="-284" baseline="1633" dirty="0">
                <a:latin typeface="Trebuchet MS"/>
                <a:cs typeface="Trebuchet MS"/>
              </a:rPr>
              <a:t>I</a:t>
            </a:r>
            <a:r>
              <a:rPr sz="1700" spc="-190" dirty="0">
                <a:latin typeface="Trebuchet MS"/>
                <a:cs typeface="Trebuchet MS"/>
              </a:rPr>
              <a:t>T</a:t>
            </a:r>
            <a:r>
              <a:rPr sz="1700" spc="-55" dirty="0">
                <a:latin typeface="Trebuchet MS"/>
                <a:cs typeface="Trebuchet MS"/>
              </a:rPr>
              <a:t> </a:t>
            </a:r>
            <a:r>
              <a:rPr sz="1700" spc="-185" dirty="0">
                <a:latin typeface="Trebuchet MS"/>
                <a:cs typeface="Trebuchet MS"/>
              </a:rPr>
              <a:t>BACK</a:t>
            </a:r>
            <a:r>
              <a:rPr sz="1700" spc="-55" dirty="0">
                <a:latin typeface="Trebuchet MS"/>
                <a:cs typeface="Trebuchet MS"/>
              </a:rPr>
              <a:t> </a:t>
            </a:r>
            <a:r>
              <a:rPr sz="2550" spc="-390" baseline="-1633" dirty="0">
                <a:latin typeface="Trebuchet MS"/>
                <a:cs typeface="Trebuchet MS"/>
              </a:rPr>
              <a:t>HOME</a:t>
            </a:r>
            <a:r>
              <a:rPr sz="2550" spc="-82" baseline="-1633" dirty="0">
                <a:latin typeface="Trebuchet MS"/>
                <a:cs typeface="Trebuchet MS"/>
              </a:rPr>
              <a:t> </a:t>
            </a:r>
            <a:r>
              <a:rPr sz="2550" spc="-217" baseline="-1633" dirty="0">
                <a:latin typeface="Trebuchet MS"/>
                <a:cs typeface="Trebuchet MS"/>
              </a:rPr>
              <a:t>W</a:t>
            </a:r>
            <a:r>
              <a:rPr sz="2550" spc="-217" baseline="-3267" dirty="0">
                <a:latin typeface="Trebuchet MS"/>
                <a:cs typeface="Trebuchet MS"/>
              </a:rPr>
              <a:t>HILE</a:t>
            </a:r>
            <a:endParaRPr sz="2550" baseline="-3267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420000">
            <a:off x="146297" y="4276461"/>
            <a:ext cx="298211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270" baseline="4901" dirty="0">
                <a:latin typeface="Trebuchet MS"/>
                <a:cs typeface="Trebuchet MS"/>
              </a:rPr>
              <a:t>SK</a:t>
            </a:r>
            <a:r>
              <a:rPr sz="2550" spc="-270" baseline="3267" dirty="0">
                <a:latin typeface="Trebuchet MS"/>
                <a:cs typeface="Trebuchet MS"/>
              </a:rPr>
              <a:t>ILLFULL</a:t>
            </a:r>
            <a:r>
              <a:rPr sz="2550" spc="-270" baseline="1633" dirty="0">
                <a:latin typeface="Trebuchet MS"/>
                <a:cs typeface="Trebuchet MS"/>
              </a:rPr>
              <a:t>Y</a:t>
            </a:r>
            <a:r>
              <a:rPr sz="2550" spc="-112" baseline="1633" dirty="0">
                <a:latin typeface="Trebuchet MS"/>
                <a:cs typeface="Trebuchet MS"/>
              </a:rPr>
              <a:t> </a:t>
            </a:r>
            <a:r>
              <a:rPr sz="2550" spc="-225" baseline="1633" dirty="0">
                <a:latin typeface="Trebuchet MS"/>
                <a:cs typeface="Trebuchet MS"/>
              </a:rPr>
              <a:t>NAVI</a:t>
            </a:r>
            <a:r>
              <a:rPr sz="1700" spc="-150" dirty="0">
                <a:latin typeface="Trebuchet MS"/>
                <a:cs typeface="Trebuchet MS"/>
              </a:rPr>
              <a:t>GATING</a:t>
            </a:r>
            <a:r>
              <a:rPr sz="1700" spc="-70" dirty="0">
                <a:latin typeface="Trebuchet MS"/>
                <a:cs typeface="Trebuchet MS"/>
              </a:rPr>
              <a:t> </a:t>
            </a:r>
            <a:r>
              <a:rPr sz="2550" spc="-270" baseline="-1633" dirty="0">
                <a:latin typeface="Trebuchet MS"/>
                <a:cs typeface="Trebuchet MS"/>
              </a:rPr>
              <a:t>A</a:t>
            </a:r>
            <a:r>
              <a:rPr sz="2550" spc="-104" baseline="-1633" dirty="0">
                <a:latin typeface="Trebuchet MS"/>
                <a:cs typeface="Trebuchet MS"/>
              </a:rPr>
              <a:t> </a:t>
            </a:r>
            <a:r>
              <a:rPr sz="2550" spc="-165" baseline="-1633" dirty="0">
                <a:latin typeface="Trebuchet MS"/>
                <a:cs typeface="Trebuchet MS"/>
              </a:rPr>
              <a:t>PERI</a:t>
            </a:r>
            <a:r>
              <a:rPr sz="2550" spc="-165" baseline="-3267" dirty="0">
                <a:latin typeface="Trebuchet MS"/>
                <a:cs typeface="Trebuchet MS"/>
              </a:rPr>
              <a:t>LOUS</a:t>
            </a:r>
            <a:endParaRPr sz="2550" baseline="-3267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420000">
            <a:off x="321814" y="4493636"/>
            <a:ext cx="257315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2550" spc="-315" baseline="3267" dirty="0">
                <a:latin typeface="Trebuchet MS"/>
                <a:cs typeface="Trebuchet MS"/>
              </a:rPr>
              <a:t>LAND</a:t>
            </a:r>
            <a:r>
              <a:rPr sz="2550" spc="-315" baseline="1633" dirty="0">
                <a:latin typeface="Trebuchet MS"/>
                <a:cs typeface="Trebuchet MS"/>
              </a:rPr>
              <a:t>SCAPE</a:t>
            </a:r>
            <a:r>
              <a:rPr sz="2550" spc="-37" baseline="1633" dirty="0">
                <a:latin typeface="Trebuchet MS"/>
                <a:cs typeface="Trebuchet MS"/>
              </a:rPr>
              <a:t> </a:t>
            </a:r>
            <a:r>
              <a:rPr sz="2550" spc="-322" baseline="1633" dirty="0">
                <a:latin typeface="Trebuchet MS"/>
                <a:cs typeface="Trebuchet MS"/>
              </a:rPr>
              <a:t>F</a:t>
            </a:r>
            <a:r>
              <a:rPr sz="1700" spc="-215" dirty="0">
                <a:latin typeface="Trebuchet MS"/>
                <a:cs typeface="Trebuchet MS"/>
              </a:rPr>
              <a:t>ILLED</a:t>
            </a:r>
            <a:r>
              <a:rPr sz="1700" spc="-20" dirty="0">
                <a:latin typeface="Trebuchet MS"/>
                <a:cs typeface="Trebuchet MS"/>
              </a:rPr>
              <a:t> </a:t>
            </a:r>
            <a:r>
              <a:rPr sz="1700" spc="-270" dirty="0">
                <a:latin typeface="Trebuchet MS"/>
                <a:cs typeface="Trebuchet MS"/>
              </a:rPr>
              <a:t>W</a:t>
            </a:r>
            <a:r>
              <a:rPr sz="2550" spc="-405" baseline="-1633" dirty="0">
                <a:latin typeface="Trebuchet MS"/>
                <a:cs typeface="Trebuchet MS"/>
              </a:rPr>
              <a:t>ITH</a:t>
            </a:r>
            <a:r>
              <a:rPr sz="2550" spc="-37" baseline="-1633" dirty="0">
                <a:latin typeface="Trebuchet MS"/>
                <a:cs typeface="Trebuchet MS"/>
              </a:rPr>
              <a:t> </a:t>
            </a:r>
            <a:r>
              <a:rPr sz="2550" spc="-112" baseline="-1633" dirty="0">
                <a:latin typeface="Trebuchet MS"/>
                <a:cs typeface="Trebuchet MS"/>
              </a:rPr>
              <a:t>CA</a:t>
            </a:r>
            <a:r>
              <a:rPr sz="2550" spc="-112" baseline="-3267" dirty="0">
                <a:latin typeface="Trebuchet MS"/>
                <a:cs typeface="Trebuchet MS"/>
              </a:rPr>
              <a:t>CTI."</a:t>
            </a:r>
            <a:endParaRPr sz="2550" baseline="-3267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21360000">
            <a:off x="3740553" y="760192"/>
            <a:ext cx="2415517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285" dirty="0">
                <a:latin typeface="Trebuchet MS"/>
                <a:cs typeface="Trebuchet MS"/>
              </a:rPr>
              <a:t>THE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175" dirty="0">
                <a:latin typeface="Trebuchet MS"/>
                <a:cs typeface="Trebuchet MS"/>
              </a:rPr>
              <a:t>PRO</a:t>
            </a:r>
            <a:r>
              <a:rPr sz="1950" spc="-262" baseline="2136" dirty="0">
                <a:latin typeface="Trebuchet MS"/>
                <a:cs typeface="Trebuchet MS"/>
              </a:rPr>
              <a:t>JECT</a:t>
            </a:r>
            <a:r>
              <a:rPr sz="1950" spc="-37" baseline="2136" dirty="0">
                <a:latin typeface="Trebuchet MS"/>
                <a:cs typeface="Trebuchet MS"/>
              </a:rPr>
              <a:t> </a:t>
            </a:r>
            <a:r>
              <a:rPr sz="1950" spc="-225" baseline="2136" dirty="0">
                <a:latin typeface="Trebuchet MS"/>
                <a:cs typeface="Trebuchet MS"/>
              </a:rPr>
              <a:t>WILL</a:t>
            </a:r>
            <a:r>
              <a:rPr sz="1950" spc="-44" baseline="2136" dirty="0">
                <a:latin typeface="Trebuchet MS"/>
                <a:cs typeface="Trebuchet MS"/>
              </a:rPr>
              <a:t> </a:t>
            </a:r>
            <a:r>
              <a:rPr sz="1950" spc="-307" baseline="2136" dirty="0">
                <a:latin typeface="Trebuchet MS"/>
                <a:cs typeface="Trebuchet MS"/>
              </a:rPr>
              <a:t>S</a:t>
            </a:r>
            <a:r>
              <a:rPr sz="1950" spc="-307" baseline="4273" dirty="0">
                <a:latin typeface="Trebuchet MS"/>
                <a:cs typeface="Trebuchet MS"/>
              </a:rPr>
              <a:t>TART</a:t>
            </a:r>
            <a:r>
              <a:rPr sz="1950" spc="-37" baseline="4273" dirty="0">
                <a:latin typeface="Trebuchet MS"/>
                <a:cs typeface="Trebuchet MS"/>
              </a:rPr>
              <a:t> </a:t>
            </a:r>
            <a:r>
              <a:rPr sz="1950" spc="-142" baseline="4273" dirty="0">
                <a:latin typeface="Trebuchet MS"/>
                <a:cs typeface="Trebuchet MS"/>
              </a:rPr>
              <a:t>IN</a:t>
            </a:r>
            <a:r>
              <a:rPr sz="1950" spc="-37" baseline="4273" dirty="0">
                <a:latin typeface="Trebuchet MS"/>
                <a:cs typeface="Trebuchet MS"/>
              </a:rPr>
              <a:t> </a:t>
            </a:r>
            <a:r>
              <a:rPr sz="1950" spc="-195" baseline="4273" dirty="0">
                <a:latin typeface="Trebuchet MS"/>
                <a:cs typeface="Trebuchet MS"/>
              </a:rPr>
              <a:t>JUL</a:t>
            </a:r>
            <a:r>
              <a:rPr sz="1950" spc="-195" baseline="6410" dirty="0">
                <a:latin typeface="Trebuchet MS"/>
                <a:cs typeface="Trebuchet MS"/>
              </a:rPr>
              <a:t>Y</a:t>
            </a:r>
            <a:r>
              <a:rPr sz="1950" spc="-44" baseline="6410" dirty="0">
                <a:latin typeface="Trebuchet MS"/>
                <a:cs typeface="Trebuchet MS"/>
              </a:rPr>
              <a:t> </a:t>
            </a:r>
            <a:r>
              <a:rPr sz="1950" spc="-30" baseline="6410" dirty="0">
                <a:latin typeface="Trebuchet MS"/>
                <a:cs typeface="Trebuchet MS"/>
              </a:rPr>
              <a:t>2024</a:t>
            </a:r>
            <a:endParaRPr sz="1950" baseline="641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21360000">
            <a:off x="3813776" y="930260"/>
            <a:ext cx="2257801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175" dirty="0">
                <a:latin typeface="Trebuchet MS"/>
                <a:cs typeface="Trebuchet MS"/>
              </a:rPr>
              <a:t>AND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165" dirty="0">
                <a:latin typeface="Trebuchet MS"/>
                <a:cs typeface="Trebuchet MS"/>
              </a:rPr>
              <a:t>CO</a:t>
            </a:r>
            <a:r>
              <a:rPr sz="1950" spc="-247" baseline="2136" dirty="0">
                <a:latin typeface="Trebuchet MS"/>
                <a:cs typeface="Trebuchet MS"/>
              </a:rPr>
              <a:t>NCLUDE</a:t>
            </a:r>
            <a:r>
              <a:rPr sz="1950" spc="-22" baseline="2136" dirty="0">
                <a:latin typeface="Trebuchet MS"/>
                <a:cs typeface="Trebuchet MS"/>
              </a:rPr>
              <a:t> </a:t>
            </a:r>
            <a:r>
              <a:rPr sz="1950" spc="-232" baseline="2136" dirty="0">
                <a:latin typeface="Trebuchet MS"/>
                <a:cs typeface="Trebuchet MS"/>
              </a:rPr>
              <a:t>BY</a:t>
            </a:r>
            <a:r>
              <a:rPr sz="1950" spc="-22" baseline="2136" dirty="0">
                <a:latin typeface="Trebuchet MS"/>
                <a:cs typeface="Trebuchet MS"/>
              </a:rPr>
              <a:t> </a:t>
            </a:r>
            <a:r>
              <a:rPr sz="1950" spc="-270" baseline="4273" dirty="0">
                <a:latin typeface="Trebuchet MS"/>
                <a:cs typeface="Trebuchet MS"/>
              </a:rPr>
              <a:t>NOVEMBER</a:t>
            </a:r>
            <a:r>
              <a:rPr sz="1950" spc="-22" baseline="4273" dirty="0">
                <a:latin typeface="Trebuchet MS"/>
                <a:cs typeface="Trebuchet MS"/>
              </a:rPr>
              <a:t> </a:t>
            </a:r>
            <a:r>
              <a:rPr sz="1950" spc="-30" baseline="4273" dirty="0">
                <a:latin typeface="Trebuchet MS"/>
                <a:cs typeface="Trebuchet MS"/>
              </a:rPr>
              <a:t>2</a:t>
            </a:r>
            <a:r>
              <a:rPr sz="1950" spc="-30" baseline="6410" dirty="0">
                <a:latin typeface="Trebuchet MS"/>
                <a:cs typeface="Trebuchet MS"/>
              </a:rPr>
              <a:t>024.</a:t>
            </a:r>
            <a:endParaRPr sz="1950" baseline="641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21360000">
            <a:off x="3774103" y="1099392"/>
            <a:ext cx="2362939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145" dirty="0">
                <a:latin typeface="Trebuchet MS"/>
                <a:cs typeface="Trebuchet MS"/>
              </a:rPr>
              <a:t>MILEST</a:t>
            </a:r>
            <a:r>
              <a:rPr sz="1950" spc="-217" baseline="2136" dirty="0">
                <a:latin typeface="Trebuchet MS"/>
                <a:cs typeface="Trebuchet MS"/>
              </a:rPr>
              <a:t>ONES</a:t>
            </a:r>
            <a:r>
              <a:rPr sz="1950" spc="-37" baseline="2136" dirty="0">
                <a:latin typeface="Trebuchet MS"/>
                <a:cs typeface="Trebuchet MS"/>
              </a:rPr>
              <a:t> </a:t>
            </a:r>
            <a:r>
              <a:rPr sz="1950" spc="-217" baseline="2136" dirty="0">
                <a:latin typeface="Trebuchet MS"/>
                <a:cs typeface="Trebuchet MS"/>
              </a:rPr>
              <a:t>INCLU</a:t>
            </a:r>
            <a:r>
              <a:rPr sz="1950" spc="-217" baseline="4273" dirty="0">
                <a:latin typeface="Trebuchet MS"/>
                <a:cs typeface="Trebuchet MS"/>
              </a:rPr>
              <a:t>DE</a:t>
            </a:r>
            <a:r>
              <a:rPr sz="1950" spc="-30" baseline="4273" dirty="0">
                <a:latin typeface="Trebuchet MS"/>
                <a:cs typeface="Trebuchet MS"/>
              </a:rPr>
              <a:t> </a:t>
            </a:r>
            <a:r>
              <a:rPr sz="1950" spc="-232" baseline="4273" dirty="0">
                <a:latin typeface="Trebuchet MS"/>
                <a:cs typeface="Trebuchet MS"/>
              </a:rPr>
              <a:t>COMPLETI</a:t>
            </a:r>
            <a:r>
              <a:rPr sz="1950" spc="-232" baseline="6410" dirty="0">
                <a:latin typeface="Trebuchet MS"/>
                <a:cs typeface="Trebuchet MS"/>
              </a:rPr>
              <a:t>NG</a:t>
            </a:r>
            <a:r>
              <a:rPr sz="1950" spc="-30" baseline="6410" dirty="0">
                <a:latin typeface="Trebuchet MS"/>
                <a:cs typeface="Trebuchet MS"/>
              </a:rPr>
              <a:t> </a:t>
            </a:r>
            <a:r>
              <a:rPr sz="1950" spc="-465" baseline="6410" dirty="0">
                <a:latin typeface="Trebuchet MS"/>
                <a:cs typeface="Trebuchet MS"/>
              </a:rPr>
              <a:t>THE</a:t>
            </a:r>
            <a:endParaRPr sz="1950" baseline="641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21360000">
            <a:off x="3744229" y="1303617"/>
            <a:ext cx="1500794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210" dirty="0">
                <a:latin typeface="Trebuchet MS"/>
                <a:cs typeface="Trebuchet MS"/>
              </a:rPr>
              <a:t>PROTO</a:t>
            </a:r>
            <a:r>
              <a:rPr sz="1950" spc="-315" baseline="2136" dirty="0">
                <a:latin typeface="Trebuchet MS"/>
                <a:cs typeface="Trebuchet MS"/>
              </a:rPr>
              <a:t>TYPE</a:t>
            </a:r>
            <a:r>
              <a:rPr sz="1950" spc="-37" baseline="2136" dirty="0">
                <a:latin typeface="Trebuchet MS"/>
                <a:cs typeface="Trebuchet MS"/>
              </a:rPr>
              <a:t> </a:t>
            </a:r>
            <a:r>
              <a:rPr sz="1950" spc="-232" baseline="2136" dirty="0">
                <a:latin typeface="Trebuchet MS"/>
                <a:cs typeface="Trebuchet MS"/>
              </a:rPr>
              <a:t>BY</a:t>
            </a:r>
            <a:r>
              <a:rPr sz="1950" spc="-37" baseline="2136" dirty="0">
                <a:latin typeface="Trebuchet MS"/>
                <a:cs typeface="Trebuchet MS"/>
              </a:rPr>
              <a:t> </a:t>
            </a:r>
            <a:r>
              <a:rPr sz="1950" spc="-240" baseline="2136" dirty="0">
                <a:latin typeface="Trebuchet MS"/>
                <a:cs typeface="Trebuchet MS"/>
              </a:rPr>
              <a:t>OCTO</a:t>
            </a:r>
            <a:r>
              <a:rPr sz="1950" spc="-240" baseline="4273" dirty="0">
                <a:latin typeface="Trebuchet MS"/>
                <a:cs typeface="Trebuchet MS"/>
              </a:rPr>
              <a:t>BERs</a:t>
            </a:r>
            <a:endParaRPr sz="1950" baseline="4273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21360000">
            <a:off x="5309821" y="1203955"/>
            <a:ext cx="885596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175" dirty="0">
                <a:latin typeface="Trebuchet MS"/>
                <a:cs typeface="Trebuchet MS"/>
              </a:rPr>
              <a:t>AND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285" dirty="0">
                <a:latin typeface="Trebuchet MS"/>
                <a:cs typeface="Trebuchet MS"/>
              </a:rPr>
              <a:t>TH</a:t>
            </a:r>
            <a:r>
              <a:rPr sz="1950" spc="-427" baseline="2136" dirty="0">
                <a:latin typeface="Trebuchet MS"/>
                <a:cs typeface="Trebuchet MS"/>
              </a:rPr>
              <a:t>E</a:t>
            </a:r>
            <a:r>
              <a:rPr sz="1950" spc="-60" baseline="2136" dirty="0">
                <a:latin typeface="Trebuchet MS"/>
                <a:cs typeface="Trebuchet MS"/>
              </a:rPr>
              <a:t> </a:t>
            </a:r>
            <a:r>
              <a:rPr sz="1950" spc="-165" baseline="2136" dirty="0">
                <a:latin typeface="Trebuchet MS"/>
                <a:cs typeface="Trebuchet MS"/>
              </a:rPr>
              <a:t>FINAL</a:t>
            </a:r>
            <a:endParaRPr sz="1950" baseline="2136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 rot="21360000">
            <a:off x="4092172" y="1436014"/>
            <a:ext cx="1780017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00" spc="-155" dirty="0">
                <a:latin typeface="Trebuchet MS"/>
                <a:cs typeface="Trebuchet MS"/>
              </a:rPr>
              <a:t>GAME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950" spc="-284" baseline="2136" dirty="0">
                <a:latin typeface="Trebuchet MS"/>
                <a:cs typeface="Trebuchet MS"/>
              </a:rPr>
              <a:t>RELEASE</a:t>
            </a:r>
            <a:r>
              <a:rPr sz="1950" spc="-15" baseline="2136" dirty="0">
                <a:latin typeface="Trebuchet MS"/>
                <a:cs typeface="Trebuchet MS"/>
              </a:rPr>
              <a:t> </a:t>
            </a:r>
            <a:r>
              <a:rPr sz="1950" spc="-142" baseline="2136" dirty="0">
                <a:latin typeface="Trebuchet MS"/>
                <a:cs typeface="Trebuchet MS"/>
              </a:rPr>
              <a:t>IN</a:t>
            </a:r>
            <a:r>
              <a:rPr sz="1950" spc="-15" baseline="2136" dirty="0">
                <a:latin typeface="Trebuchet MS"/>
                <a:cs typeface="Trebuchet MS"/>
              </a:rPr>
              <a:t> </a:t>
            </a:r>
            <a:r>
              <a:rPr sz="1950" spc="-209" baseline="2136" dirty="0">
                <a:latin typeface="Trebuchet MS"/>
                <a:cs typeface="Trebuchet MS"/>
              </a:rPr>
              <a:t>N</a:t>
            </a:r>
            <a:r>
              <a:rPr sz="1950" spc="-209" baseline="4273" dirty="0">
                <a:latin typeface="Trebuchet MS"/>
                <a:cs typeface="Trebuchet MS"/>
              </a:rPr>
              <a:t>OVEMBER.</a:t>
            </a:r>
            <a:endParaRPr sz="1950" baseline="4273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 rot="840000">
            <a:off x="7149547" y="927288"/>
            <a:ext cx="2261833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700" spc="-350" dirty="0">
                <a:latin typeface="Trebuchet MS"/>
                <a:cs typeface="Trebuchet MS"/>
              </a:rPr>
              <a:t>THE</a:t>
            </a:r>
            <a:r>
              <a:rPr sz="1700" spc="-20" dirty="0">
                <a:latin typeface="Trebuchet MS"/>
                <a:cs typeface="Trebuchet MS"/>
              </a:rPr>
              <a:t> </a:t>
            </a:r>
            <a:r>
              <a:rPr sz="1700" spc="-150" dirty="0">
                <a:latin typeface="Trebuchet MS"/>
                <a:cs typeface="Trebuchet MS"/>
              </a:rPr>
              <a:t>PRIMARY</a:t>
            </a:r>
            <a:r>
              <a:rPr sz="1700" spc="-20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GOALS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240" dirty="0">
                <a:latin typeface="Trebuchet MS"/>
                <a:cs typeface="Trebuchet MS"/>
              </a:rPr>
              <a:t>ARE</a:t>
            </a:r>
            <a:r>
              <a:rPr sz="1700" spc="-20" dirty="0">
                <a:latin typeface="Trebuchet MS"/>
                <a:cs typeface="Trebuchet MS"/>
              </a:rPr>
              <a:t> </a:t>
            </a:r>
            <a:r>
              <a:rPr sz="1700" spc="-310" dirty="0">
                <a:latin typeface="Trebuchet MS"/>
                <a:cs typeface="Trebuchet MS"/>
              </a:rPr>
              <a:t>TO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 rot="840000">
            <a:off x="7032224" y="1145701"/>
            <a:ext cx="2386996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700" spc="-175" dirty="0">
                <a:latin typeface="Trebuchet MS"/>
                <a:cs typeface="Trebuchet MS"/>
              </a:rPr>
              <a:t>DELIVER</a:t>
            </a:r>
            <a:r>
              <a:rPr sz="1700" spc="-10" dirty="0">
                <a:latin typeface="Trebuchet MS"/>
                <a:cs typeface="Trebuchet MS"/>
              </a:rPr>
              <a:t> </a:t>
            </a:r>
            <a:r>
              <a:rPr sz="1700" spc="-210" dirty="0">
                <a:latin typeface="Trebuchet MS"/>
                <a:cs typeface="Trebuchet MS"/>
              </a:rPr>
              <a:t>AN</a:t>
            </a:r>
            <a:r>
              <a:rPr sz="1700" spc="-10" dirty="0">
                <a:latin typeface="Trebuchet MS"/>
                <a:cs typeface="Trebuchet MS"/>
              </a:rPr>
              <a:t> </a:t>
            </a:r>
            <a:r>
              <a:rPr sz="1700" spc="-150" dirty="0">
                <a:latin typeface="Trebuchet MS"/>
                <a:cs typeface="Trebuchet MS"/>
              </a:rPr>
              <a:t>ENGAGING</a:t>
            </a:r>
            <a:r>
              <a:rPr sz="1700" spc="-5" dirty="0">
                <a:latin typeface="Trebuchet MS"/>
                <a:cs typeface="Trebuchet MS"/>
              </a:rPr>
              <a:t> </a:t>
            </a:r>
            <a:r>
              <a:rPr sz="1700" spc="-145" dirty="0">
                <a:latin typeface="Trebuchet MS"/>
                <a:cs typeface="Trebuchet MS"/>
              </a:rPr>
              <a:t>GAME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 rot="840000">
            <a:off x="7054033" y="1364033"/>
            <a:ext cx="2234028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700" spc="-200" dirty="0">
                <a:latin typeface="Trebuchet MS"/>
                <a:cs typeface="Trebuchet MS"/>
              </a:rPr>
              <a:t>EXPERIENCE</a:t>
            </a:r>
            <a:r>
              <a:rPr sz="1700" spc="10" dirty="0">
                <a:latin typeface="Trebuchet MS"/>
                <a:cs typeface="Trebuchet MS"/>
              </a:rPr>
              <a:t> </a:t>
            </a:r>
            <a:r>
              <a:rPr sz="1700" spc="-200" dirty="0">
                <a:latin typeface="Trebuchet MS"/>
                <a:cs typeface="Trebuchet MS"/>
              </a:rPr>
              <a:t>AND</a:t>
            </a:r>
            <a:r>
              <a:rPr sz="1700" spc="10" dirty="0">
                <a:latin typeface="Trebuchet MS"/>
                <a:cs typeface="Trebuchet MS"/>
              </a:rPr>
              <a:t> </a:t>
            </a:r>
            <a:r>
              <a:rPr sz="1700" spc="-160" dirty="0">
                <a:latin typeface="Trebuchet MS"/>
                <a:cs typeface="Trebuchet MS"/>
              </a:rPr>
              <a:t>ACHIEVE</a:t>
            </a:r>
            <a:r>
              <a:rPr sz="1700" spc="1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 rot="840000">
            <a:off x="7207316" y="1582310"/>
            <a:ext cx="1818702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700" spc="-215" dirty="0">
                <a:latin typeface="Trebuchet MS"/>
                <a:cs typeface="Trebuchet MS"/>
              </a:rPr>
              <a:t>PLAYER</a:t>
            </a:r>
            <a:r>
              <a:rPr sz="1700" spc="-5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SATISFACTION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 rot="840000">
            <a:off x="7742884" y="1800430"/>
            <a:ext cx="638059" cy="22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700" spc="-180" dirty="0">
                <a:latin typeface="Trebuchet MS"/>
                <a:cs typeface="Trebuchet MS"/>
              </a:rPr>
              <a:t>RATING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 rot="21240000">
            <a:off x="7499855" y="4176276"/>
            <a:ext cx="1867097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-229" dirty="0">
                <a:latin typeface="Trebuchet MS"/>
                <a:cs typeface="Trebuchet MS"/>
              </a:rPr>
              <a:t>REG</a:t>
            </a:r>
            <a:r>
              <a:rPr sz="2550" spc="-345" baseline="1633" dirty="0">
                <a:latin typeface="Trebuchet MS"/>
                <a:cs typeface="Trebuchet MS"/>
              </a:rPr>
              <a:t>ULA</a:t>
            </a:r>
            <a:r>
              <a:rPr sz="2550" spc="-345" baseline="3267" dirty="0">
                <a:latin typeface="Trebuchet MS"/>
                <a:cs typeface="Trebuchet MS"/>
              </a:rPr>
              <a:t>RLY</a:t>
            </a:r>
            <a:r>
              <a:rPr sz="2550" spc="-75" baseline="3267" dirty="0">
                <a:latin typeface="Trebuchet MS"/>
                <a:cs typeface="Trebuchet MS"/>
              </a:rPr>
              <a:t> </a:t>
            </a:r>
            <a:r>
              <a:rPr sz="2550" spc="-412" baseline="3267" dirty="0">
                <a:latin typeface="Trebuchet MS"/>
                <a:cs typeface="Trebuchet MS"/>
              </a:rPr>
              <a:t>U</a:t>
            </a:r>
            <a:r>
              <a:rPr sz="2550" spc="-412" baseline="4901" dirty="0">
                <a:latin typeface="Trebuchet MS"/>
                <a:cs typeface="Trebuchet MS"/>
              </a:rPr>
              <a:t>PDA</a:t>
            </a:r>
            <a:r>
              <a:rPr sz="2550" spc="-412" baseline="6535" dirty="0">
                <a:latin typeface="Trebuchet MS"/>
                <a:cs typeface="Trebuchet MS"/>
              </a:rPr>
              <a:t>TE</a:t>
            </a:r>
            <a:r>
              <a:rPr sz="2550" spc="-75" baseline="6535" dirty="0">
                <a:latin typeface="Trebuchet MS"/>
                <a:cs typeface="Trebuchet MS"/>
              </a:rPr>
              <a:t> </a:t>
            </a:r>
            <a:r>
              <a:rPr sz="2550" spc="-600" baseline="6535" dirty="0">
                <a:latin typeface="Trebuchet MS"/>
                <a:cs typeface="Trebuchet MS"/>
              </a:rPr>
              <a:t>THE</a:t>
            </a:r>
            <a:endParaRPr sz="2550" baseline="6535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 rot="21240000">
            <a:off x="7302460" y="4402767"/>
            <a:ext cx="2266134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-240" dirty="0">
                <a:latin typeface="Trebuchet MS"/>
                <a:cs typeface="Trebuchet MS"/>
              </a:rPr>
              <a:t>PRO</a:t>
            </a:r>
            <a:r>
              <a:rPr sz="2550" spc="-359" baseline="1633" dirty="0">
                <a:latin typeface="Trebuchet MS"/>
                <a:cs typeface="Trebuchet MS"/>
              </a:rPr>
              <a:t>JEC</a:t>
            </a:r>
            <a:r>
              <a:rPr sz="2550" spc="-359" baseline="3267" dirty="0">
                <a:latin typeface="Trebuchet MS"/>
                <a:cs typeface="Trebuchet MS"/>
              </a:rPr>
              <a:t>T</a:t>
            </a:r>
            <a:r>
              <a:rPr sz="2550" spc="-67" baseline="3267" dirty="0">
                <a:latin typeface="Trebuchet MS"/>
                <a:cs typeface="Trebuchet MS"/>
              </a:rPr>
              <a:t> </a:t>
            </a:r>
            <a:r>
              <a:rPr sz="2550" spc="-337" baseline="3267" dirty="0">
                <a:latin typeface="Trebuchet MS"/>
                <a:cs typeface="Trebuchet MS"/>
              </a:rPr>
              <a:t>STA</a:t>
            </a:r>
            <a:r>
              <a:rPr sz="2550" spc="-337" baseline="4901" dirty="0">
                <a:latin typeface="Trebuchet MS"/>
                <a:cs typeface="Trebuchet MS"/>
              </a:rPr>
              <a:t>TUS</a:t>
            </a:r>
            <a:r>
              <a:rPr sz="2550" spc="-60" baseline="4901" dirty="0">
                <a:latin typeface="Trebuchet MS"/>
                <a:cs typeface="Trebuchet MS"/>
              </a:rPr>
              <a:t> </a:t>
            </a:r>
            <a:r>
              <a:rPr sz="2550" spc="-465" baseline="4901" dirty="0">
                <a:latin typeface="Trebuchet MS"/>
                <a:cs typeface="Trebuchet MS"/>
              </a:rPr>
              <a:t>T</a:t>
            </a:r>
            <a:r>
              <a:rPr sz="2550" spc="-465" baseline="6535" dirty="0">
                <a:latin typeface="Trebuchet MS"/>
                <a:cs typeface="Trebuchet MS"/>
              </a:rPr>
              <a:t>O</a:t>
            </a:r>
            <a:r>
              <a:rPr sz="2550" spc="-67" baseline="6535" dirty="0">
                <a:latin typeface="Trebuchet MS"/>
                <a:cs typeface="Trebuchet MS"/>
              </a:rPr>
              <a:t> </a:t>
            </a:r>
            <a:r>
              <a:rPr sz="2550" spc="-450" baseline="6535" dirty="0">
                <a:latin typeface="Trebuchet MS"/>
                <a:cs typeface="Trebuchet MS"/>
              </a:rPr>
              <a:t>RE</a:t>
            </a:r>
            <a:r>
              <a:rPr sz="2550" spc="-450" baseline="8169" dirty="0">
                <a:latin typeface="Trebuchet MS"/>
                <a:cs typeface="Trebuchet MS"/>
              </a:rPr>
              <a:t>FLECT</a:t>
            </a:r>
            <a:endParaRPr sz="2550" baseline="8169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 rot="21240000">
            <a:off x="7651233" y="4622053"/>
            <a:ext cx="1621418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2550" spc="-427" baseline="-3267" dirty="0">
                <a:latin typeface="Trebuchet MS"/>
                <a:cs typeface="Trebuchet MS"/>
              </a:rPr>
              <a:t>CU</a:t>
            </a:r>
            <a:r>
              <a:rPr sz="2550" spc="-427" baseline="-1633" dirty="0">
                <a:latin typeface="Trebuchet MS"/>
                <a:cs typeface="Trebuchet MS"/>
              </a:rPr>
              <a:t>RRENT</a:t>
            </a:r>
            <a:r>
              <a:rPr sz="2550" spc="-82" baseline="-1633" dirty="0">
                <a:latin typeface="Trebuchet MS"/>
                <a:cs typeface="Trebuchet MS"/>
              </a:rPr>
              <a:t> </a:t>
            </a:r>
            <a:r>
              <a:rPr sz="1700" spc="-155" dirty="0">
                <a:latin typeface="Trebuchet MS"/>
                <a:cs typeface="Trebuchet MS"/>
              </a:rPr>
              <a:t>PRO</a:t>
            </a:r>
            <a:r>
              <a:rPr sz="2550" spc="-232" baseline="1633" dirty="0">
                <a:latin typeface="Trebuchet MS"/>
                <a:cs typeface="Trebuchet MS"/>
              </a:rPr>
              <a:t>GRES</a:t>
            </a:r>
            <a:r>
              <a:rPr sz="2550" spc="-232" baseline="3267" dirty="0">
                <a:latin typeface="Trebuchet MS"/>
                <a:cs typeface="Trebuchet MS"/>
              </a:rPr>
              <a:t>S.</a:t>
            </a:r>
            <a:endParaRPr sz="2550" baseline="3267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 rot="240000">
            <a:off x="5074791" y="6085893"/>
            <a:ext cx="2929728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sz="2475" spc="-547" baseline="1683" dirty="0">
                <a:latin typeface="Trebuchet MS"/>
                <a:cs typeface="Trebuchet MS"/>
              </a:rPr>
              <a:t>THE</a:t>
            </a:r>
            <a:r>
              <a:rPr sz="2475" spc="-44" baseline="1683" dirty="0">
                <a:latin typeface="Trebuchet MS"/>
                <a:cs typeface="Trebuchet MS"/>
              </a:rPr>
              <a:t> </a:t>
            </a:r>
            <a:r>
              <a:rPr sz="2475" spc="-277" baseline="1683" dirty="0">
                <a:latin typeface="Trebuchet MS"/>
                <a:cs typeface="Trebuchet MS"/>
              </a:rPr>
              <a:t>FOCUS</a:t>
            </a:r>
            <a:r>
              <a:rPr sz="2475" spc="-44" baseline="1683" dirty="0">
                <a:latin typeface="Trebuchet MS"/>
                <a:cs typeface="Trebuchet MS"/>
              </a:rPr>
              <a:t> </a:t>
            </a:r>
            <a:r>
              <a:rPr sz="2475" baseline="1683" dirty="0">
                <a:latin typeface="Trebuchet MS"/>
                <a:cs typeface="Trebuchet MS"/>
              </a:rPr>
              <a:t>IS</a:t>
            </a:r>
            <a:r>
              <a:rPr sz="2475" spc="-44" baseline="1683" dirty="0">
                <a:latin typeface="Trebuchet MS"/>
                <a:cs typeface="Trebuchet MS"/>
              </a:rPr>
              <a:t> </a:t>
            </a:r>
            <a:r>
              <a:rPr sz="2475" spc="-367" baseline="1683" dirty="0">
                <a:latin typeface="Trebuchet MS"/>
                <a:cs typeface="Trebuchet MS"/>
              </a:rPr>
              <a:t>ON</a:t>
            </a:r>
            <a:r>
              <a:rPr sz="2475" spc="-44" baseline="1683" dirty="0">
                <a:latin typeface="Trebuchet MS"/>
                <a:cs typeface="Trebuchet MS"/>
              </a:rPr>
              <a:t> </a:t>
            </a:r>
            <a:r>
              <a:rPr sz="2475" spc="-284" baseline="1683" dirty="0">
                <a:latin typeface="Trebuchet MS"/>
                <a:cs typeface="Trebuchet MS"/>
              </a:rPr>
              <a:t>TAKI</a:t>
            </a:r>
            <a:r>
              <a:rPr sz="1650" spc="-190" dirty="0">
                <a:latin typeface="Trebuchet MS"/>
                <a:cs typeface="Trebuchet MS"/>
              </a:rPr>
              <a:t>NG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-170" dirty="0">
                <a:latin typeface="Trebuchet MS"/>
                <a:cs typeface="Trebuchet MS"/>
              </a:rPr>
              <a:t>CORRECTIVE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 rot="240000">
            <a:off x="5077753" y="6298889"/>
            <a:ext cx="2892993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sz="2475" spc="-232" baseline="1683" dirty="0">
                <a:latin typeface="Trebuchet MS"/>
                <a:cs typeface="Trebuchet MS"/>
              </a:rPr>
              <a:t>ACTIONS</a:t>
            </a:r>
            <a:r>
              <a:rPr sz="2475" spc="-30" baseline="1683" dirty="0">
                <a:latin typeface="Trebuchet MS"/>
                <a:cs typeface="Trebuchet MS"/>
              </a:rPr>
              <a:t> </a:t>
            </a:r>
            <a:r>
              <a:rPr sz="2475" spc="-457" baseline="1683" dirty="0">
                <a:latin typeface="Trebuchet MS"/>
                <a:cs typeface="Trebuchet MS"/>
              </a:rPr>
              <a:t>TO</a:t>
            </a:r>
            <a:r>
              <a:rPr sz="2475" spc="-30" baseline="1683" dirty="0">
                <a:latin typeface="Trebuchet MS"/>
                <a:cs typeface="Trebuchet MS"/>
              </a:rPr>
              <a:t> </a:t>
            </a:r>
            <a:r>
              <a:rPr sz="2475" spc="-270" baseline="1683" dirty="0">
                <a:latin typeface="Trebuchet MS"/>
                <a:cs typeface="Trebuchet MS"/>
              </a:rPr>
              <a:t>ADDRESS</a:t>
            </a:r>
            <a:r>
              <a:rPr sz="2475" spc="-30" baseline="1683" dirty="0">
                <a:latin typeface="Trebuchet MS"/>
                <a:cs typeface="Trebuchet MS"/>
              </a:rPr>
              <a:t> </a:t>
            </a:r>
            <a:r>
              <a:rPr sz="1650" spc="-204" dirty="0">
                <a:latin typeface="Trebuchet MS"/>
                <a:cs typeface="Trebuchet MS"/>
              </a:rPr>
              <a:t>ANY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110" dirty="0">
                <a:latin typeface="Trebuchet MS"/>
                <a:cs typeface="Trebuchet MS"/>
              </a:rPr>
              <a:t>ISSUES</a:t>
            </a:r>
            <a:r>
              <a:rPr sz="1650" spc="-20" dirty="0">
                <a:latin typeface="Trebuchet MS"/>
                <a:cs typeface="Trebuchet MS"/>
              </a:rPr>
              <a:t> </a:t>
            </a:r>
            <a:r>
              <a:rPr sz="1650" spc="-90" dirty="0">
                <a:latin typeface="Trebuchet MS"/>
                <a:cs typeface="Trebuchet MS"/>
              </a:rPr>
              <a:t>OR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 rot="240000">
            <a:off x="5053530" y="6511922"/>
            <a:ext cx="2910093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sz="2475" spc="-209" baseline="1683" dirty="0">
                <a:latin typeface="Trebuchet MS"/>
                <a:cs typeface="Trebuchet MS"/>
              </a:rPr>
              <a:t>DEVIATIONS</a:t>
            </a:r>
            <a:r>
              <a:rPr sz="2475" spc="-44" baseline="1683" dirty="0">
                <a:latin typeface="Trebuchet MS"/>
                <a:cs typeface="Trebuchet MS"/>
              </a:rPr>
              <a:t> </a:t>
            </a:r>
            <a:r>
              <a:rPr sz="2475" spc="-352" baseline="1683" dirty="0">
                <a:latin typeface="Trebuchet MS"/>
                <a:cs typeface="Trebuchet MS"/>
              </a:rPr>
              <a:t>FROM</a:t>
            </a:r>
            <a:r>
              <a:rPr sz="2475" spc="-37" baseline="1683" dirty="0">
                <a:latin typeface="Trebuchet MS"/>
                <a:cs typeface="Trebuchet MS"/>
              </a:rPr>
              <a:t> </a:t>
            </a:r>
            <a:r>
              <a:rPr sz="2475" spc="-547" baseline="1683" dirty="0">
                <a:latin typeface="Trebuchet MS"/>
                <a:cs typeface="Trebuchet MS"/>
              </a:rPr>
              <a:t>THE</a:t>
            </a:r>
            <a:r>
              <a:rPr sz="2475" spc="-37" baseline="1683" dirty="0">
                <a:latin typeface="Trebuchet MS"/>
                <a:cs typeface="Trebuchet MS"/>
              </a:rPr>
              <a:t> </a:t>
            </a:r>
            <a:r>
              <a:rPr sz="1650" spc="-229" dirty="0">
                <a:latin typeface="Trebuchet MS"/>
                <a:cs typeface="Trebuchet MS"/>
              </a:rPr>
              <a:t>PROJECT</a:t>
            </a:r>
            <a:r>
              <a:rPr sz="1650" spc="-25" dirty="0">
                <a:latin typeface="Trebuchet MS"/>
                <a:cs typeface="Trebuchet MS"/>
              </a:rPr>
              <a:t> </a:t>
            </a:r>
            <a:r>
              <a:rPr sz="1650" spc="-165" dirty="0">
                <a:latin typeface="Trebuchet MS"/>
                <a:cs typeface="Trebuchet MS"/>
              </a:rPr>
              <a:t>PLAN.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 rot="21420000">
            <a:off x="1027348" y="5876718"/>
            <a:ext cx="2292306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600" spc="-340" dirty="0">
                <a:latin typeface="Trebuchet MS"/>
                <a:cs typeface="Trebuchet MS"/>
              </a:rPr>
              <a:t>THE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150" dirty="0">
                <a:latin typeface="Trebuchet MS"/>
                <a:cs typeface="Trebuchet MS"/>
              </a:rPr>
              <a:t>SUC</a:t>
            </a:r>
            <a:r>
              <a:rPr sz="2400" spc="-225" baseline="1736" dirty="0">
                <a:latin typeface="Trebuchet MS"/>
                <a:cs typeface="Trebuchet MS"/>
              </a:rPr>
              <a:t>CESSFUL</a:t>
            </a:r>
            <a:r>
              <a:rPr sz="2400" spc="-60" baseline="1736" dirty="0">
                <a:latin typeface="Trebuchet MS"/>
                <a:cs typeface="Trebuchet MS"/>
              </a:rPr>
              <a:t> </a:t>
            </a:r>
            <a:r>
              <a:rPr sz="2400" spc="-209" baseline="1736" dirty="0">
                <a:latin typeface="Trebuchet MS"/>
                <a:cs typeface="Trebuchet MS"/>
              </a:rPr>
              <a:t>COMPL</a:t>
            </a:r>
            <a:r>
              <a:rPr sz="2400" spc="-209" baseline="3472" dirty="0">
                <a:latin typeface="Trebuchet MS"/>
                <a:cs typeface="Trebuchet MS"/>
              </a:rPr>
              <a:t>ETION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 rot="21420000">
            <a:off x="1148034" y="6088649"/>
            <a:ext cx="2075497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600" spc="-235" dirty="0">
                <a:latin typeface="Trebuchet MS"/>
                <a:cs typeface="Trebuchet MS"/>
              </a:rPr>
              <a:t>OF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340" dirty="0">
                <a:latin typeface="Trebuchet MS"/>
                <a:cs typeface="Trebuchet MS"/>
              </a:rPr>
              <a:t>THE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204" dirty="0">
                <a:latin typeface="Trebuchet MS"/>
                <a:cs typeface="Trebuchet MS"/>
              </a:rPr>
              <a:t>P</a:t>
            </a:r>
            <a:r>
              <a:rPr sz="2400" spc="-307" baseline="1736" dirty="0">
                <a:latin typeface="Trebuchet MS"/>
                <a:cs typeface="Trebuchet MS"/>
              </a:rPr>
              <a:t>ROJECT</a:t>
            </a:r>
            <a:r>
              <a:rPr sz="2400" spc="-22" baseline="1736" dirty="0">
                <a:latin typeface="Trebuchet MS"/>
                <a:cs typeface="Trebuchet MS"/>
              </a:rPr>
              <a:t> </a:t>
            </a:r>
            <a:r>
              <a:rPr sz="2400" spc="-232" baseline="1736" dirty="0">
                <a:latin typeface="Trebuchet MS"/>
                <a:cs typeface="Trebuchet MS"/>
              </a:rPr>
              <a:t>MARKS</a:t>
            </a:r>
            <a:r>
              <a:rPr sz="2400" spc="-30" baseline="1736" dirty="0">
                <a:latin typeface="Trebuchet MS"/>
                <a:cs typeface="Trebuchet MS"/>
              </a:rPr>
              <a:t> </a:t>
            </a:r>
            <a:r>
              <a:rPr sz="2400" spc="-547" baseline="3472" dirty="0">
                <a:latin typeface="Trebuchet MS"/>
                <a:cs typeface="Trebuchet MS"/>
              </a:rPr>
              <a:t>THE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 rot="21420000">
            <a:off x="1015038" y="6301252"/>
            <a:ext cx="2366304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600" spc="-140" dirty="0">
                <a:latin typeface="Trebuchet MS"/>
                <a:cs typeface="Trebuchet MS"/>
              </a:rPr>
              <a:t>CULMIN</a:t>
            </a:r>
            <a:r>
              <a:rPr sz="2400" spc="-209" baseline="1736" dirty="0">
                <a:latin typeface="Trebuchet MS"/>
                <a:cs typeface="Trebuchet MS"/>
              </a:rPr>
              <a:t>ATION</a:t>
            </a:r>
            <a:r>
              <a:rPr sz="2400" spc="-52" baseline="1736" dirty="0">
                <a:latin typeface="Trebuchet MS"/>
                <a:cs typeface="Trebuchet MS"/>
              </a:rPr>
              <a:t> </a:t>
            </a:r>
            <a:r>
              <a:rPr sz="2400" spc="-352" baseline="1736" dirty="0">
                <a:latin typeface="Trebuchet MS"/>
                <a:cs typeface="Trebuchet MS"/>
              </a:rPr>
              <a:t>OF</a:t>
            </a:r>
            <a:r>
              <a:rPr sz="2400" spc="-44" baseline="1736" dirty="0">
                <a:latin typeface="Trebuchet MS"/>
                <a:cs typeface="Trebuchet MS"/>
              </a:rPr>
              <a:t> </a:t>
            </a:r>
            <a:r>
              <a:rPr sz="2400" spc="-322" baseline="1736" dirty="0">
                <a:latin typeface="Trebuchet MS"/>
                <a:cs typeface="Trebuchet MS"/>
              </a:rPr>
              <a:t>OUR</a:t>
            </a:r>
            <a:r>
              <a:rPr sz="2400" spc="-44" baseline="1736" dirty="0">
                <a:latin typeface="Trebuchet MS"/>
                <a:cs typeface="Trebuchet MS"/>
              </a:rPr>
              <a:t> </a:t>
            </a:r>
            <a:r>
              <a:rPr sz="2400" spc="-284" baseline="1736" dirty="0">
                <a:latin typeface="Trebuchet MS"/>
                <a:cs typeface="Trebuchet MS"/>
              </a:rPr>
              <a:t>E</a:t>
            </a:r>
            <a:r>
              <a:rPr sz="2400" spc="-284" baseline="3472" dirty="0">
                <a:latin typeface="Trebuchet MS"/>
                <a:cs typeface="Trebuchet MS"/>
              </a:rPr>
              <a:t>FFORTS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 rot="21420000">
            <a:off x="1359685" y="6512582"/>
            <a:ext cx="1701262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600" spc="-240" dirty="0">
                <a:latin typeface="Trebuchet MS"/>
                <a:cs typeface="Trebuchet MS"/>
              </a:rPr>
              <a:t>WITH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185" dirty="0">
                <a:latin typeface="Trebuchet MS"/>
                <a:cs typeface="Trebuchet MS"/>
              </a:rPr>
              <a:t>AL</a:t>
            </a:r>
            <a:r>
              <a:rPr sz="2400" spc="-277" baseline="1736" dirty="0">
                <a:latin typeface="Trebuchet MS"/>
                <a:cs typeface="Trebuchet MS"/>
              </a:rPr>
              <a:t>L</a:t>
            </a:r>
            <a:r>
              <a:rPr sz="2400" spc="-37" baseline="1736" dirty="0">
                <a:latin typeface="Trebuchet MS"/>
                <a:cs typeface="Trebuchet MS"/>
              </a:rPr>
              <a:t> </a:t>
            </a:r>
            <a:r>
              <a:rPr sz="2400" spc="-165" baseline="1736" dirty="0">
                <a:latin typeface="Trebuchet MS"/>
                <a:cs typeface="Trebuchet MS"/>
              </a:rPr>
              <a:t>OBJECTIVES</a:t>
            </a:r>
            <a:endParaRPr sz="2400" baseline="1736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 rot="21420000">
            <a:off x="1808061" y="6723619"/>
            <a:ext cx="829223" cy="20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</a:pPr>
            <a:r>
              <a:rPr sz="1600" spc="-160" dirty="0">
                <a:latin typeface="Trebuchet MS"/>
                <a:cs typeface="Trebuchet MS"/>
              </a:rPr>
              <a:t>ACHIEVE</a:t>
            </a:r>
            <a:r>
              <a:rPr sz="2400" spc="-240" baseline="1736" dirty="0">
                <a:latin typeface="Trebuchet MS"/>
                <a:cs typeface="Trebuchet MS"/>
              </a:rPr>
              <a:t>D.</a:t>
            </a:r>
            <a:endParaRPr sz="2400" baseline="1736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12699"/>
            <a:ext cx="3472179" cy="7321550"/>
            <a:chOff x="-19050" y="12699"/>
            <a:chExt cx="3472179" cy="7321550"/>
          </a:xfrm>
        </p:grpSpPr>
        <p:sp>
          <p:nvSpPr>
            <p:cNvPr id="3" name="object 3"/>
            <p:cNvSpPr/>
            <p:nvPr/>
          </p:nvSpPr>
          <p:spPr>
            <a:xfrm>
              <a:off x="0" y="12699"/>
              <a:ext cx="3437890" cy="7292975"/>
            </a:xfrm>
            <a:custGeom>
              <a:avLst/>
              <a:gdLst/>
              <a:ahLst/>
              <a:cxnLst/>
              <a:rect l="l" t="t" r="r" b="b"/>
              <a:pathLst>
                <a:path w="3437890" h="7292975">
                  <a:moveTo>
                    <a:pt x="451360" y="7292753"/>
                  </a:moveTo>
                  <a:lnTo>
                    <a:pt x="0" y="7292753"/>
                  </a:lnTo>
                  <a:lnTo>
                    <a:pt x="0" y="0"/>
                  </a:lnTo>
                  <a:lnTo>
                    <a:pt x="416973" y="0"/>
                  </a:lnTo>
                  <a:lnTo>
                    <a:pt x="461783" y="12699"/>
                  </a:lnTo>
                  <a:lnTo>
                    <a:pt x="506419" y="12699"/>
                  </a:lnTo>
                  <a:lnTo>
                    <a:pt x="550876" y="25399"/>
                  </a:lnTo>
                  <a:lnTo>
                    <a:pt x="595152" y="25399"/>
                  </a:lnTo>
                  <a:lnTo>
                    <a:pt x="639242" y="38099"/>
                  </a:lnTo>
                  <a:lnTo>
                    <a:pt x="683141" y="38099"/>
                  </a:lnTo>
                  <a:lnTo>
                    <a:pt x="770354" y="63499"/>
                  </a:lnTo>
                  <a:lnTo>
                    <a:pt x="813659" y="63499"/>
                  </a:lnTo>
                  <a:lnTo>
                    <a:pt x="1193641" y="177799"/>
                  </a:lnTo>
                  <a:lnTo>
                    <a:pt x="1234703" y="203199"/>
                  </a:lnTo>
                  <a:lnTo>
                    <a:pt x="1316083" y="228599"/>
                  </a:lnTo>
                  <a:lnTo>
                    <a:pt x="1356393" y="253999"/>
                  </a:lnTo>
                  <a:lnTo>
                    <a:pt x="1396445" y="266699"/>
                  </a:lnTo>
                  <a:lnTo>
                    <a:pt x="1436234" y="292099"/>
                  </a:lnTo>
                  <a:lnTo>
                    <a:pt x="1475757" y="304799"/>
                  </a:lnTo>
                  <a:lnTo>
                    <a:pt x="1515009" y="330199"/>
                  </a:lnTo>
                  <a:lnTo>
                    <a:pt x="1553986" y="342899"/>
                  </a:lnTo>
                  <a:lnTo>
                    <a:pt x="1592685" y="368299"/>
                  </a:lnTo>
                  <a:lnTo>
                    <a:pt x="1631101" y="380999"/>
                  </a:lnTo>
                  <a:lnTo>
                    <a:pt x="1669231" y="406399"/>
                  </a:lnTo>
                  <a:lnTo>
                    <a:pt x="1781859" y="482599"/>
                  </a:lnTo>
                  <a:lnTo>
                    <a:pt x="1818801" y="495299"/>
                  </a:lnTo>
                  <a:lnTo>
                    <a:pt x="1891762" y="546099"/>
                  </a:lnTo>
                  <a:lnTo>
                    <a:pt x="1998832" y="622299"/>
                  </a:lnTo>
                  <a:lnTo>
                    <a:pt x="2033873" y="660399"/>
                  </a:lnTo>
                  <a:lnTo>
                    <a:pt x="2102959" y="711199"/>
                  </a:lnTo>
                  <a:lnTo>
                    <a:pt x="2170689" y="761999"/>
                  </a:lnTo>
                  <a:lnTo>
                    <a:pt x="2204036" y="800099"/>
                  </a:lnTo>
                  <a:lnTo>
                    <a:pt x="2237031" y="825499"/>
                  </a:lnTo>
                  <a:lnTo>
                    <a:pt x="2269672" y="863599"/>
                  </a:lnTo>
                  <a:lnTo>
                    <a:pt x="2333872" y="914399"/>
                  </a:lnTo>
                  <a:lnTo>
                    <a:pt x="2365423" y="952499"/>
                  </a:lnTo>
                  <a:lnTo>
                    <a:pt x="2396603" y="977899"/>
                  </a:lnTo>
                  <a:lnTo>
                    <a:pt x="2427407" y="1015999"/>
                  </a:lnTo>
                  <a:lnTo>
                    <a:pt x="2457833" y="1054099"/>
                  </a:lnTo>
                  <a:lnTo>
                    <a:pt x="2487875" y="1079499"/>
                  </a:lnTo>
                  <a:lnTo>
                    <a:pt x="2517530" y="1117599"/>
                  </a:lnTo>
                  <a:lnTo>
                    <a:pt x="2546794" y="1155699"/>
                  </a:lnTo>
                  <a:lnTo>
                    <a:pt x="2575663" y="1181099"/>
                  </a:lnTo>
                  <a:lnTo>
                    <a:pt x="2604132" y="1219199"/>
                  </a:lnTo>
                  <a:lnTo>
                    <a:pt x="2632198" y="1257299"/>
                  </a:lnTo>
                  <a:lnTo>
                    <a:pt x="2659856" y="1295399"/>
                  </a:lnTo>
                  <a:lnTo>
                    <a:pt x="2687103" y="1320799"/>
                  </a:lnTo>
                  <a:lnTo>
                    <a:pt x="2713935" y="1358899"/>
                  </a:lnTo>
                  <a:lnTo>
                    <a:pt x="2740347" y="1396999"/>
                  </a:lnTo>
                  <a:lnTo>
                    <a:pt x="2766336" y="1435099"/>
                  </a:lnTo>
                  <a:lnTo>
                    <a:pt x="2791898" y="1473199"/>
                  </a:lnTo>
                  <a:lnTo>
                    <a:pt x="2817027" y="1511299"/>
                  </a:lnTo>
                  <a:lnTo>
                    <a:pt x="2841722" y="1549399"/>
                  </a:lnTo>
                  <a:lnTo>
                    <a:pt x="2865977" y="1587499"/>
                  </a:lnTo>
                  <a:lnTo>
                    <a:pt x="2889788" y="1625599"/>
                  </a:lnTo>
                  <a:lnTo>
                    <a:pt x="2913151" y="1676399"/>
                  </a:lnTo>
                  <a:lnTo>
                    <a:pt x="2936063" y="1714499"/>
                  </a:lnTo>
                  <a:lnTo>
                    <a:pt x="2958520" y="1752599"/>
                  </a:lnTo>
                  <a:lnTo>
                    <a:pt x="2980516" y="1790699"/>
                  </a:lnTo>
                  <a:lnTo>
                    <a:pt x="3002049" y="1828799"/>
                  </a:lnTo>
                  <a:lnTo>
                    <a:pt x="3023115" y="1879599"/>
                  </a:lnTo>
                  <a:lnTo>
                    <a:pt x="3043708" y="1917699"/>
                  </a:lnTo>
                  <a:lnTo>
                    <a:pt x="3063826" y="1955799"/>
                  </a:lnTo>
                  <a:lnTo>
                    <a:pt x="3083464" y="1993899"/>
                  </a:lnTo>
                  <a:lnTo>
                    <a:pt x="3102619" y="2044699"/>
                  </a:lnTo>
                  <a:lnTo>
                    <a:pt x="3121285" y="2082799"/>
                  </a:lnTo>
                  <a:lnTo>
                    <a:pt x="3139460" y="2133599"/>
                  </a:lnTo>
                  <a:lnTo>
                    <a:pt x="3157138" y="2171699"/>
                  </a:lnTo>
                  <a:lnTo>
                    <a:pt x="3174317" y="2222499"/>
                  </a:lnTo>
                  <a:lnTo>
                    <a:pt x="3190992" y="2260599"/>
                  </a:lnTo>
                  <a:lnTo>
                    <a:pt x="3207159" y="2311399"/>
                  </a:lnTo>
                  <a:lnTo>
                    <a:pt x="3222814" y="2349499"/>
                  </a:lnTo>
                  <a:lnTo>
                    <a:pt x="3237953" y="2400299"/>
                  </a:lnTo>
                  <a:lnTo>
                    <a:pt x="3252572" y="2438399"/>
                  </a:lnTo>
                  <a:lnTo>
                    <a:pt x="3266667" y="2489199"/>
                  </a:lnTo>
                  <a:lnTo>
                    <a:pt x="3280234" y="2527299"/>
                  </a:lnTo>
                  <a:lnTo>
                    <a:pt x="3293269" y="2578099"/>
                  </a:lnTo>
                  <a:lnTo>
                    <a:pt x="3305768" y="2628899"/>
                  </a:lnTo>
                  <a:lnTo>
                    <a:pt x="3317727" y="2666999"/>
                  </a:lnTo>
                  <a:lnTo>
                    <a:pt x="3329142" y="2717799"/>
                  </a:lnTo>
                  <a:lnTo>
                    <a:pt x="3340008" y="2768599"/>
                  </a:lnTo>
                  <a:lnTo>
                    <a:pt x="3350322" y="2806699"/>
                  </a:lnTo>
                  <a:lnTo>
                    <a:pt x="3360080" y="2857499"/>
                  </a:lnTo>
                  <a:lnTo>
                    <a:pt x="3369278" y="2908299"/>
                  </a:lnTo>
                  <a:lnTo>
                    <a:pt x="3377912" y="2959099"/>
                  </a:lnTo>
                  <a:lnTo>
                    <a:pt x="3385977" y="3009899"/>
                  </a:lnTo>
                  <a:lnTo>
                    <a:pt x="3393470" y="3047999"/>
                  </a:lnTo>
                  <a:lnTo>
                    <a:pt x="3400387" y="3098799"/>
                  </a:lnTo>
                  <a:lnTo>
                    <a:pt x="3406723" y="3149599"/>
                  </a:lnTo>
                  <a:lnTo>
                    <a:pt x="3412475" y="3200399"/>
                  </a:lnTo>
                  <a:lnTo>
                    <a:pt x="3417638" y="3251199"/>
                  </a:lnTo>
                  <a:lnTo>
                    <a:pt x="3422209" y="3301999"/>
                  </a:lnTo>
                  <a:lnTo>
                    <a:pt x="3426184" y="3352799"/>
                  </a:lnTo>
                  <a:lnTo>
                    <a:pt x="3429558" y="3403599"/>
                  </a:lnTo>
                  <a:lnTo>
                    <a:pt x="3432328" y="3454399"/>
                  </a:lnTo>
                  <a:lnTo>
                    <a:pt x="3434490" y="3505199"/>
                  </a:lnTo>
                  <a:lnTo>
                    <a:pt x="3436038" y="3555999"/>
                  </a:lnTo>
                  <a:lnTo>
                    <a:pt x="3436970" y="3594099"/>
                  </a:lnTo>
                  <a:lnTo>
                    <a:pt x="3437282" y="3657604"/>
                  </a:lnTo>
                  <a:lnTo>
                    <a:pt x="3436970" y="3708399"/>
                  </a:lnTo>
                  <a:lnTo>
                    <a:pt x="3436038" y="3746499"/>
                  </a:lnTo>
                  <a:lnTo>
                    <a:pt x="3434490" y="3797299"/>
                  </a:lnTo>
                  <a:lnTo>
                    <a:pt x="3432328" y="3848099"/>
                  </a:lnTo>
                  <a:lnTo>
                    <a:pt x="3429558" y="3898899"/>
                  </a:lnTo>
                  <a:lnTo>
                    <a:pt x="3426184" y="3949699"/>
                  </a:lnTo>
                  <a:lnTo>
                    <a:pt x="3422209" y="4000499"/>
                  </a:lnTo>
                  <a:lnTo>
                    <a:pt x="3417638" y="4051299"/>
                  </a:lnTo>
                  <a:lnTo>
                    <a:pt x="3412475" y="4102099"/>
                  </a:lnTo>
                  <a:lnTo>
                    <a:pt x="3406723" y="4152899"/>
                  </a:lnTo>
                  <a:lnTo>
                    <a:pt x="3400387" y="4203699"/>
                  </a:lnTo>
                  <a:lnTo>
                    <a:pt x="3393470" y="4254499"/>
                  </a:lnTo>
                  <a:lnTo>
                    <a:pt x="3385977" y="4292599"/>
                  </a:lnTo>
                  <a:lnTo>
                    <a:pt x="3377912" y="4343399"/>
                  </a:lnTo>
                  <a:lnTo>
                    <a:pt x="3369278" y="4394199"/>
                  </a:lnTo>
                  <a:lnTo>
                    <a:pt x="3360080" y="4444999"/>
                  </a:lnTo>
                  <a:lnTo>
                    <a:pt x="3350322" y="4495799"/>
                  </a:lnTo>
                  <a:lnTo>
                    <a:pt x="3340008" y="4533899"/>
                  </a:lnTo>
                  <a:lnTo>
                    <a:pt x="3329142" y="4584699"/>
                  </a:lnTo>
                  <a:lnTo>
                    <a:pt x="3317727" y="4635499"/>
                  </a:lnTo>
                  <a:lnTo>
                    <a:pt x="3305768" y="4673599"/>
                  </a:lnTo>
                  <a:lnTo>
                    <a:pt x="3293269" y="4724399"/>
                  </a:lnTo>
                  <a:lnTo>
                    <a:pt x="3280234" y="4775199"/>
                  </a:lnTo>
                  <a:lnTo>
                    <a:pt x="3266667" y="4813299"/>
                  </a:lnTo>
                  <a:lnTo>
                    <a:pt x="3252572" y="4864099"/>
                  </a:lnTo>
                  <a:lnTo>
                    <a:pt x="3237953" y="4902199"/>
                  </a:lnTo>
                  <a:lnTo>
                    <a:pt x="3222814" y="4952999"/>
                  </a:lnTo>
                  <a:lnTo>
                    <a:pt x="3207159" y="4991099"/>
                  </a:lnTo>
                  <a:lnTo>
                    <a:pt x="3190992" y="5041899"/>
                  </a:lnTo>
                  <a:lnTo>
                    <a:pt x="3174317" y="5079999"/>
                  </a:lnTo>
                  <a:lnTo>
                    <a:pt x="3157138" y="5130799"/>
                  </a:lnTo>
                  <a:lnTo>
                    <a:pt x="3139460" y="5168899"/>
                  </a:lnTo>
                  <a:lnTo>
                    <a:pt x="3121285" y="5219699"/>
                  </a:lnTo>
                  <a:lnTo>
                    <a:pt x="3102619" y="5257799"/>
                  </a:lnTo>
                  <a:lnTo>
                    <a:pt x="3083464" y="5308599"/>
                  </a:lnTo>
                  <a:lnTo>
                    <a:pt x="3063826" y="5346699"/>
                  </a:lnTo>
                  <a:lnTo>
                    <a:pt x="3043708" y="5384799"/>
                  </a:lnTo>
                  <a:lnTo>
                    <a:pt x="3023115" y="5422899"/>
                  </a:lnTo>
                  <a:lnTo>
                    <a:pt x="3002049" y="5473699"/>
                  </a:lnTo>
                  <a:lnTo>
                    <a:pt x="2980516" y="5511799"/>
                  </a:lnTo>
                  <a:lnTo>
                    <a:pt x="2958520" y="5549899"/>
                  </a:lnTo>
                  <a:lnTo>
                    <a:pt x="2936063" y="5587999"/>
                  </a:lnTo>
                  <a:lnTo>
                    <a:pt x="2913151" y="5626099"/>
                  </a:lnTo>
                  <a:lnTo>
                    <a:pt x="2889788" y="5676899"/>
                  </a:lnTo>
                  <a:lnTo>
                    <a:pt x="2865977" y="5714999"/>
                  </a:lnTo>
                  <a:lnTo>
                    <a:pt x="2841722" y="5753099"/>
                  </a:lnTo>
                  <a:lnTo>
                    <a:pt x="2817027" y="5791199"/>
                  </a:lnTo>
                  <a:lnTo>
                    <a:pt x="2791898" y="5829299"/>
                  </a:lnTo>
                  <a:lnTo>
                    <a:pt x="2766336" y="5867399"/>
                  </a:lnTo>
                  <a:lnTo>
                    <a:pt x="2740347" y="5905499"/>
                  </a:lnTo>
                  <a:lnTo>
                    <a:pt x="2713935" y="5943599"/>
                  </a:lnTo>
                  <a:lnTo>
                    <a:pt x="2687103" y="5981699"/>
                  </a:lnTo>
                  <a:lnTo>
                    <a:pt x="2659856" y="6007099"/>
                  </a:lnTo>
                  <a:lnTo>
                    <a:pt x="2632198" y="6045199"/>
                  </a:lnTo>
                  <a:lnTo>
                    <a:pt x="2604132" y="6083299"/>
                  </a:lnTo>
                  <a:lnTo>
                    <a:pt x="2575663" y="6121399"/>
                  </a:lnTo>
                  <a:lnTo>
                    <a:pt x="2546794" y="6146799"/>
                  </a:lnTo>
                  <a:lnTo>
                    <a:pt x="2517530" y="6184899"/>
                  </a:lnTo>
                  <a:lnTo>
                    <a:pt x="2487875" y="6222999"/>
                  </a:lnTo>
                  <a:lnTo>
                    <a:pt x="2457833" y="6248399"/>
                  </a:lnTo>
                  <a:lnTo>
                    <a:pt x="2427407" y="6286499"/>
                  </a:lnTo>
                  <a:lnTo>
                    <a:pt x="2396603" y="6324599"/>
                  </a:lnTo>
                  <a:lnTo>
                    <a:pt x="2365423" y="6349999"/>
                  </a:lnTo>
                  <a:lnTo>
                    <a:pt x="2333872" y="6388099"/>
                  </a:lnTo>
                  <a:lnTo>
                    <a:pt x="2269672" y="6438899"/>
                  </a:lnTo>
                  <a:lnTo>
                    <a:pt x="2237031" y="6476999"/>
                  </a:lnTo>
                  <a:lnTo>
                    <a:pt x="2204036" y="6502399"/>
                  </a:lnTo>
                  <a:lnTo>
                    <a:pt x="2170689" y="6540499"/>
                  </a:lnTo>
                  <a:lnTo>
                    <a:pt x="2102959" y="6591299"/>
                  </a:lnTo>
                  <a:lnTo>
                    <a:pt x="2033873" y="6642099"/>
                  </a:lnTo>
                  <a:lnTo>
                    <a:pt x="1998832" y="6680199"/>
                  </a:lnTo>
                  <a:lnTo>
                    <a:pt x="1927772" y="6730999"/>
                  </a:lnTo>
                  <a:lnTo>
                    <a:pt x="1818801" y="6807199"/>
                  </a:lnTo>
                  <a:lnTo>
                    <a:pt x="1781859" y="6819899"/>
                  </a:lnTo>
                  <a:lnTo>
                    <a:pt x="1744613" y="6845299"/>
                  </a:lnTo>
                  <a:lnTo>
                    <a:pt x="1631101" y="6921499"/>
                  </a:lnTo>
                  <a:lnTo>
                    <a:pt x="1592685" y="6934199"/>
                  </a:lnTo>
                  <a:lnTo>
                    <a:pt x="1553986" y="6959599"/>
                  </a:lnTo>
                  <a:lnTo>
                    <a:pt x="1515009" y="6972299"/>
                  </a:lnTo>
                  <a:lnTo>
                    <a:pt x="1475757" y="6997699"/>
                  </a:lnTo>
                  <a:lnTo>
                    <a:pt x="1436234" y="7010399"/>
                  </a:lnTo>
                  <a:lnTo>
                    <a:pt x="1396445" y="7035799"/>
                  </a:lnTo>
                  <a:lnTo>
                    <a:pt x="1356393" y="7048499"/>
                  </a:lnTo>
                  <a:lnTo>
                    <a:pt x="1316083" y="7073899"/>
                  </a:lnTo>
                  <a:lnTo>
                    <a:pt x="1234703" y="7099299"/>
                  </a:lnTo>
                  <a:lnTo>
                    <a:pt x="1193641" y="7124699"/>
                  </a:lnTo>
                  <a:lnTo>
                    <a:pt x="813659" y="7238999"/>
                  </a:lnTo>
                  <a:lnTo>
                    <a:pt x="770354" y="7238999"/>
                  </a:lnTo>
                  <a:lnTo>
                    <a:pt x="683141" y="7264399"/>
                  </a:lnTo>
                  <a:lnTo>
                    <a:pt x="639242" y="7264399"/>
                  </a:lnTo>
                  <a:lnTo>
                    <a:pt x="595152" y="7277099"/>
                  </a:lnTo>
                  <a:lnTo>
                    <a:pt x="550876" y="7277099"/>
                  </a:lnTo>
                  <a:lnTo>
                    <a:pt x="506419" y="7289799"/>
                  </a:lnTo>
                  <a:lnTo>
                    <a:pt x="461783" y="7289799"/>
                  </a:lnTo>
                  <a:lnTo>
                    <a:pt x="451360" y="7292753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302417"/>
              <a:ext cx="421005" cy="12700"/>
            </a:xfrm>
            <a:custGeom>
              <a:avLst/>
              <a:gdLst/>
              <a:ahLst/>
              <a:cxnLst/>
              <a:rect l="l" t="t" r="r" b="b"/>
              <a:pathLst>
                <a:path w="421005" h="12700">
                  <a:moveTo>
                    <a:pt x="0" y="9186"/>
                  </a:moveTo>
                  <a:lnTo>
                    <a:pt x="7757" y="9597"/>
                  </a:lnTo>
                  <a:lnTo>
                    <a:pt x="53222" y="11317"/>
                  </a:lnTo>
                  <a:lnTo>
                    <a:pt x="98841" y="12353"/>
                  </a:lnTo>
                  <a:lnTo>
                    <a:pt x="144609" y="12699"/>
                  </a:lnTo>
                  <a:lnTo>
                    <a:pt x="190378" y="12353"/>
                  </a:lnTo>
                  <a:lnTo>
                    <a:pt x="235997" y="11317"/>
                  </a:lnTo>
                  <a:lnTo>
                    <a:pt x="281462" y="9597"/>
                  </a:lnTo>
                  <a:lnTo>
                    <a:pt x="326769" y="7196"/>
                  </a:lnTo>
                  <a:lnTo>
                    <a:pt x="371914" y="4119"/>
                  </a:lnTo>
                  <a:lnTo>
                    <a:pt x="416892" y="371"/>
                  </a:lnTo>
                  <a:lnTo>
                    <a:pt x="420665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614" y="7232567"/>
              <a:ext cx="375798" cy="888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8363" y="3820833"/>
              <a:ext cx="2675890" cy="3430904"/>
            </a:xfrm>
            <a:custGeom>
              <a:avLst/>
              <a:gdLst/>
              <a:ahLst/>
              <a:cxnLst/>
              <a:rect l="l" t="t" r="r" b="b"/>
              <a:pathLst>
                <a:path w="2675890" h="3430904">
                  <a:moveTo>
                    <a:pt x="0" y="3430783"/>
                  </a:moveTo>
                  <a:lnTo>
                    <a:pt x="55206" y="3418742"/>
                  </a:lnTo>
                  <a:lnTo>
                    <a:pt x="98303" y="3408525"/>
                  </a:lnTo>
                  <a:lnTo>
                    <a:pt x="141191" y="3397685"/>
                  </a:lnTo>
                  <a:lnTo>
                    <a:pt x="183864" y="3386228"/>
                  </a:lnTo>
                  <a:lnTo>
                    <a:pt x="226319" y="3374157"/>
                  </a:lnTo>
                  <a:lnTo>
                    <a:pt x="268552" y="3361478"/>
                  </a:lnTo>
                  <a:lnTo>
                    <a:pt x="310558" y="3348193"/>
                  </a:lnTo>
                  <a:lnTo>
                    <a:pt x="352334" y="3334309"/>
                  </a:lnTo>
                  <a:lnTo>
                    <a:pt x="393876" y="3319830"/>
                  </a:lnTo>
                  <a:lnTo>
                    <a:pt x="435179" y="3304759"/>
                  </a:lnTo>
                  <a:lnTo>
                    <a:pt x="476240" y="3289102"/>
                  </a:lnTo>
                  <a:lnTo>
                    <a:pt x="517054" y="3272863"/>
                  </a:lnTo>
                  <a:lnTo>
                    <a:pt x="557618" y="3256046"/>
                  </a:lnTo>
                  <a:lnTo>
                    <a:pt x="597927" y="3238656"/>
                  </a:lnTo>
                  <a:lnTo>
                    <a:pt x="637978" y="3220697"/>
                  </a:lnTo>
                  <a:lnTo>
                    <a:pt x="677767" y="3202174"/>
                  </a:lnTo>
                  <a:lnTo>
                    <a:pt x="717288" y="3183091"/>
                  </a:lnTo>
                  <a:lnTo>
                    <a:pt x="756539" y="3163453"/>
                  </a:lnTo>
                  <a:lnTo>
                    <a:pt x="795516" y="3143264"/>
                  </a:lnTo>
                  <a:lnTo>
                    <a:pt x="834214" y="3122529"/>
                  </a:lnTo>
                  <a:lnTo>
                    <a:pt x="872629" y="3101252"/>
                  </a:lnTo>
                  <a:lnTo>
                    <a:pt x="910758" y="3079437"/>
                  </a:lnTo>
                  <a:lnTo>
                    <a:pt x="948596" y="3057090"/>
                  </a:lnTo>
                  <a:lnTo>
                    <a:pt x="986139" y="3034214"/>
                  </a:lnTo>
                  <a:lnTo>
                    <a:pt x="1023384" y="3010814"/>
                  </a:lnTo>
                  <a:lnTo>
                    <a:pt x="1060325" y="2986894"/>
                  </a:lnTo>
                  <a:lnTo>
                    <a:pt x="1096960" y="2962459"/>
                  </a:lnTo>
                  <a:lnTo>
                    <a:pt x="1133284" y="2937514"/>
                  </a:lnTo>
                  <a:lnTo>
                    <a:pt x="1169294" y="2912063"/>
                  </a:lnTo>
                  <a:lnTo>
                    <a:pt x="1204984" y="2886110"/>
                  </a:lnTo>
                  <a:lnTo>
                    <a:pt x="1240352" y="2859660"/>
                  </a:lnTo>
                  <a:lnTo>
                    <a:pt x="1275392" y="2832717"/>
                  </a:lnTo>
                  <a:lnTo>
                    <a:pt x="1310102" y="2805286"/>
                  </a:lnTo>
                  <a:lnTo>
                    <a:pt x="1344477" y="2777371"/>
                  </a:lnTo>
                  <a:lnTo>
                    <a:pt x="1378513" y="2748976"/>
                  </a:lnTo>
                  <a:lnTo>
                    <a:pt x="1412205" y="2720107"/>
                  </a:lnTo>
                  <a:lnTo>
                    <a:pt x="1445551" y="2690768"/>
                  </a:lnTo>
                  <a:lnTo>
                    <a:pt x="1478546" y="2660962"/>
                  </a:lnTo>
                  <a:lnTo>
                    <a:pt x="1511186" y="2630695"/>
                  </a:lnTo>
                  <a:lnTo>
                    <a:pt x="1543466" y="2599971"/>
                  </a:lnTo>
                  <a:lnTo>
                    <a:pt x="1575384" y="2568795"/>
                  </a:lnTo>
                  <a:lnTo>
                    <a:pt x="1606934" y="2537170"/>
                  </a:lnTo>
                  <a:lnTo>
                    <a:pt x="1638114" y="2505102"/>
                  </a:lnTo>
                  <a:lnTo>
                    <a:pt x="1668918" y="2472595"/>
                  </a:lnTo>
                  <a:lnTo>
                    <a:pt x="1699342" y="2439654"/>
                  </a:lnTo>
                  <a:lnTo>
                    <a:pt x="1729384" y="2406282"/>
                  </a:lnTo>
                  <a:lnTo>
                    <a:pt x="1759039" y="2372484"/>
                  </a:lnTo>
                  <a:lnTo>
                    <a:pt x="1788302" y="2338265"/>
                  </a:lnTo>
                  <a:lnTo>
                    <a:pt x="1817170" y="2303630"/>
                  </a:lnTo>
                  <a:lnTo>
                    <a:pt x="1845638" y="2268582"/>
                  </a:lnTo>
                  <a:lnTo>
                    <a:pt x="1873703" y="2233126"/>
                  </a:lnTo>
                  <a:lnTo>
                    <a:pt x="1901361" y="2197267"/>
                  </a:lnTo>
                  <a:lnTo>
                    <a:pt x="1928608" y="2161009"/>
                  </a:lnTo>
                  <a:lnTo>
                    <a:pt x="1955439" y="2124356"/>
                  </a:lnTo>
                  <a:lnTo>
                    <a:pt x="1981851" y="2087314"/>
                  </a:lnTo>
                  <a:lnTo>
                    <a:pt x="2007839" y="2049886"/>
                  </a:lnTo>
                  <a:lnTo>
                    <a:pt x="2033400" y="2012077"/>
                  </a:lnTo>
                  <a:lnTo>
                    <a:pt x="2058529" y="1973892"/>
                  </a:lnTo>
                  <a:lnTo>
                    <a:pt x="2083223" y="1935334"/>
                  </a:lnTo>
                  <a:lnTo>
                    <a:pt x="2107477" y="1896409"/>
                  </a:lnTo>
                  <a:lnTo>
                    <a:pt x="2131288" y="1857121"/>
                  </a:lnTo>
                  <a:lnTo>
                    <a:pt x="2154651" y="1817474"/>
                  </a:lnTo>
                  <a:lnTo>
                    <a:pt x="2177562" y="1777473"/>
                  </a:lnTo>
                  <a:lnTo>
                    <a:pt x="2200018" y="1737122"/>
                  </a:lnTo>
                  <a:lnTo>
                    <a:pt x="2222014" y="1696426"/>
                  </a:lnTo>
                  <a:lnTo>
                    <a:pt x="2243547" y="1655389"/>
                  </a:lnTo>
                  <a:lnTo>
                    <a:pt x="2264612" y="1614016"/>
                  </a:lnTo>
                  <a:lnTo>
                    <a:pt x="2285205" y="1572311"/>
                  </a:lnTo>
                  <a:lnTo>
                    <a:pt x="2305322" y="1530279"/>
                  </a:lnTo>
                  <a:lnTo>
                    <a:pt x="2324960" y="1487923"/>
                  </a:lnTo>
                  <a:lnTo>
                    <a:pt x="2344114" y="1445249"/>
                  </a:lnTo>
                  <a:lnTo>
                    <a:pt x="2362780" y="1402262"/>
                  </a:lnTo>
                  <a:lnTo>
                    <a:pt x="2380954" y="1358964"/>
                  </a:lnTo>
                  <a:lnTo>
                    <a:pt x="2398632" y="1315362"/>
                  </a:lnTo>
                  <a:lnTo>
                    <a:pt x="2415811" y="1271459"/>
                  </a:lnTo>
                  <a:lnTo>
                    <a:pt x="2432485" y="1227260"/>
                  </a:lnTo>
                  <a:lnTo>
                    <a:pt x="2448652" y="1182769"/>
                  </a:lnTo>
                  <a:lnTo>
                    <a:pt x="2464306" y="1137991"/>
                  </a:lnTo>
                  <a:lnTo>
                    <a:pt x="2479445" y="1092931"/>
                  </a:lnTo>
                  <a:lnTo>
                    <a:pt x="2494064" y="1047592"/>
                  </a:lnTo>
                  <a:lnTo>
                    <a:pt x="2508159" y="1001979"/>
                  </a:lnTo>
                  <a:lnTo>
                    <a:pt x="2521725" y="956097"/>
                  </a:lnTo>
                  <a:lnTo>
                    <a:pt x="2534760" y="909951"/>
                  </a:lnTo>
                  <a:lnTo>
                    <a:pt x="2547259" y="863544"/>
                  </a:lnTo>
                  <a:lnTo>
                    <a:pt x="2559217" y="816881"/>
                  </a:lnTo>
                  <a:lnTo>
                    <a:pt x="2570631" y="769966"/>
                  </a:lnTo>
                  <a:lnTo>
                    <a:pt x="2581498" y="722805"/>
                  </a:lnTo>
                  <a:lnTo>
                    <a:pt x="2591812" y="675401"/>
                  </a:lnTo>
                  <a:lnTo>
                    <a:pt x="2601569" y="627759"/>
                  </a:lnTo>
                  <a:lnTo>
                    <a:pt x="2610767" y="579884"/>
                  </a:lnTo>
                  <a:lnTo>
                    <a:pt x="2619400" y="531779"/>
                  </a:lnTo>
                  <a:lnTo>
                    <a:pt x="2627465" y="483450"/>
                  </a:lnTo>
                  <a:lnTo>
                    <a:pt x="2634958" y="434901"/>
                  </a:lnTo>
                  <a:lnTo>
                    <a:pt x="2641875" y="386136"/>
                  </a:lnTo>
                  <a:lnTo>
                    <a:pt x="2648211" y="337160"/>
                  </a:lnTo>
                  <a:lnTo>
                    <a:pt x="2653963" y="287977"/>
                  </a:lnTo>
                  <a:lnTo>
                    <a:pt x="2659126" y="238592"/>
                  </a:lnTo>
                  <a:lnTo>
                    <a:pt x="2663697" y="189009"/>
                  </a:lnTo>
                  <a:lnTo>
                    <a:pt x="2667672" y="139233"/>
                  </a:lnTo>
                  <a:lnTo>
                    <a:pt x="2671046" y="89268"/>
                  </a:lnTo>
                  <a:lnTo>
                    <a:pt x="2673816" y="39118"/>
                  </a:lnTo>
                  <a:lnTo>
                    <a:pt x="2675496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461305" y="-18434"/>
            <a:ext cx="311785" cy="7352665"/>
            <a:chOff x="9461305" y="-18434"/>
            <a:chExt cx="311785" cy="7352665"/>
          </a:xfrm>
        </p:grpSpPr>
        <p:sp>
          <p:nvSpPr>
            <p:cNvPr id="8" name="object 8"/>
            <p:cNvSpPr/>
            <p:nvPr/>
          </p:nvSpPr>
          <p:spPr>
            <a:xfrm>
              <a:off x="9480355" y="0"/>
              <a:ext cx="273685" cy="7315200"/>
            </a:xfrm>
            <a:custGeom>
              <a:avLst/>
              <a:gdLst/>
              <a:ahLst/>
              <a:cxnLst/>
              <a:rect l="l" t="t" r="r" b="b"/>
              <a:pathLst>
                <a:path w="273684" h="7315200">
                  <a:moveTo>
                    <a:pt x="235660" y="7315199"/>
                  </a:moveTo>
                  <a:lnTo>
                    <a:pt x="152399" y="7315199"/>
                  </a:lnTo>
                  <a:lnTo>
                    <a:pt x="104229" y="7307430"/>
                  </a:lnTo>
                  <a:lnTo>
                    <a:pt x="62394" y="7285795"/>
                  </a:lnTo>
                  <a:lnTo>
                    <a:pt x="29404" y="7252805"/>
                  </a:lnTo>
                  <a:lnTo>
                    <a:pt x="7769" y="7210970"/>
                  </a:lnTo>
                  <a:lnTo>
                    <a:pt x="0" y="7162799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399" y="0"/>
                  </a:lnTo>
                  <a:lnTo>
                    <a:pt x="235660" y="0"/>
                  </a:lnTo>
                  <a:lnTo>
                    <a:pt x="273244" y="6062"/>
                  </a:lnTo>
                  <a:lnTo>
                    <a:pt x="273244" y="7309137"/>
                  </a:lnTo>
                  <a:lnTo>
                    <a:pt x="235660" y="7315199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80355" y="615"/>
              <a:ext cx="273685" cy="7314565"/>
            </a:xfrm>
            <a:custGeom>
              <a:avLst/>
              <a:gdLst/>
              <a:ahLst/>
              <a:cxnLst/>
              <a:rect l="l" t="t" r="r" b="b"/>
              <a:pathLst>
                <a:path w="273684" h="7314565">
                  <a:moveTo>
                    <a:pt x="152374" y="0"/>
                  </a:moveTo>
                  <a:lnTo>
                    <a:pt x="235620" y="0"/>
                  </a:lnTo>
                  <a:lnTo>
                    <a:pt x="273244" y="6068"/>
                  </a:lnTo>
                </a:path>
                <a:path w="273684" h="7314565">
                  <a:moveTo>
                    <a:pt x="273244" y="7307899"/>
                  </a:moveTo>
                  <a:lnTo>
                    <a:pt x="235620" y="7313968"/>
                  </a:lnTo>
                  <a:lnTo>
                    <a:pt x="152374" y="7313968"/>
                  </a:lnTo>
                  <a:lnTo>
                    <a:pt x="104212" y="7306200"/>
                  </a:lnTo>
                  <a:lnTo>
                    <a:pt x="62384" y="7284568"/>
                  </a:lnTo>
                  <a:lnTo>
                    <a:pt x="29399" y="7251584"/>
                  </a:lnTo>
                  <a:lnTo>
                    <a:pt x="7768" y="7209756"/>
                  </a:lnTo>
                  <a:lnTo>
                    <a:pt x="0" y="7161593"/>
                  </a:lnTo>
                  <a:lnTo>
                    <a:pt x="0" y="152374"/>
                  </a:lnTo>
                  <a:lnTo>
                    <a:pt x="7768" y="104212"/>
                  </a:lnTo>
                  <a:lnTo>
                    <a:pt x="29399" y="62384"/>
                  </a:lnTo>
                  <a:lnTo>
                    <a:pt x="62384" y="29399"/>
                  </a:lnTo>
                  <a:lnTo>
                    <a:pt x="104212" y="7768"/>
                  </a:lnTo>
                  <a:lnTo>
                    <a:pt x="152374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07375" y="-19050"/>
            <a:ext cx="7884795" cy="7353300"/>
            <a:chOff x="1507375" y="-19050"/>
            <a:chExt cx="7884795" cy="7353300"/>
          </a:xfrm>
        </p:grpSpPr>
        <p:sp>
          <p:nvSpPr>
            <p:cNvPr id="11" name="object 11"/>
            <p:cNvSpPr/>
            <p:nvPr/>
          </p:nvSpPr>
          <p:spPr>
            <a:xfrm>
              <a:off x="1813426" y="6328755"/>
              <a:ext cx="574040" cy="574040"/>
            </a:xfrm>
            <a:custGeom>
              <a:avLst/>
              <a:gdLst/>
              <a:ahLst/>
              <a:cxnLst/>
              <a:rect l="l" t="t" r="r" b="b"/>
              <a:pathLst>
                <a:path w="574039" h="574040">
                  <a:moveTo>
                    <a:pt x="287006" y="574006"/>
                  </a:moveTo>
                  <a:lnTo>
                    <a:pt x="240450" y="570250"/>
                  </a:lnTo>
                  <a:lnTo>
                    <a:pt x="196288" y="559375"/>
                  </a:lnTo>
                  <a:lnTo>
                    <a:pt x="155108" y="541972"/>
                  </a:lnTo>
                  <a:lnTo>
                    <a:pt x="117502" y="518631"/>
                  </a:lnTo>
                  <a:lnTo>
                    <a:pt x="84061" y="489945"/>
                  </a:lnTo>
                  <a:lnTo>
                    <a:pt x="55375" y="456503"/>
                  </a:lnTo>
                  <a:lnTo>
                    <a:pt x="32034" y="418897"/>
                  </a:lnTo>
                  <a:lnTo>
                    <a:pt x="14631" y="377718"/>
                  </a:lnTo>
                  <a:lnTo>
                    <a:pt x="3756" y="333556"/>
                  </a:lnTo>
                  <a:lnTo>
                    <a:pt x="0" y="287003"/>
                  </a:lnTo>
                  <a:lnTo>
                    <a:pt x="3756" y="240449"/>
                  </a:lnTo>
                  <a:lnTo>
                    <a:pt x="14631" y="196288"/>
                  </a:lnTo>
                  <a:lnTo>
                    <a:pt x="32034" y="155108"/>
                  </a:lnTo>
                  <a:lnTo>
                    <a:pt x="55375" y="117502"/>
                  </a:lnTo>
                  <a:lnTo>
                    <a:pt x="84061" y="84061"/>
                  </a:lnTo>
                  <a:lnTo>
                    <a:pt x="117502" y="55375"/>
                  </a:lnTo>
                  <a:lnTo>
                    <a:pt x="155108" y="32034"/>
                  </a:lnTo>
                  <a:lnTo>
                    <a:pt x="196288" y="14631"/>
                  </a:lnTo>
                  <a:lnTo>
                    <a:pt x="240450" y="3756"/>
                  </a:lnTo>
                  <a:lnTo>
                    <a:pt x="287003" y="0"/>
                  </a:lnTo>
                  <a:lnTo>
                    <a:pt x="333556" y="3756"/>
                  </a:lnTo>
                  <a:lnTo>
                    <a:pt x="377718" y="14631"/>
                  </a:lnTo>
                  <a:lnTo>
                    <a:pt x="418898" y="32034"/>
                  </a:lnTo>
                  <a:lnTo>
                    <a:pt x="456503" y="55375"/>
                  </a:lnTo>
                  <a:lnTo>
                    <a:pt x="489945" y="84061"/>
                  </a:lnTo>
                  <a:lnTo>
                    <a:pt x="518631" y="117502"/>
                  </a:lnTo>
                  <a:lnTo>
                    <a:pt x="541972" y="155108"/>
                  </a:lnTo>
                  <a:lnTo>
                    <a:pt x="559375" y="196288"/>
                  </a:lnTo>
                  <a:lnTo>
                    <a:pt x="570250" y="240449"/>
                  </a:lnTo>
                  <a:lnTo>
                    <a:pt x="574006" y="287003"/>
                  </a:lnTo>
                  <a:lnTo>
                    <a:pt x="570250" y="333556"/>
                  </a:lnTo>
                  <a:lnTo>
                    <a:pt x="559375" y="377718"/>
                  </a:lnTo>
                  <a:lnTo>
                    <a:pt x="541972" y="418897"/>
                  </a:lnTo>
                  <a:lnTo>
                    <a:pt x="518631" y="456503"/>
                  </a:lnTo>
                  <a:lnTo>
                    <a:pt x="489945" y="489945"/>
                  </a:lnTo>
                  <a:lnTo>
                    <a:pt x="456503" y="518631"/>
                  </a:lnTo>
                  <a:lnTo>
                    <a:pt x="418898" y="541972"/>
                  </a:lnTo>
                  <a:lnTo>
                    <a:pt x="377718" y="559375"/>
                  </a:lnTo>
                  <a:lnTo>
                    <a:pt x="333556" y="570250"/>
                  </a:lnTo>
                  <a:lnTo>
                    <a:pt x="287006" y="574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13428" y="632875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6969"/>
                  </a:moveTo>
                  <a:lnTo>
                    <a:pt x="3753" y="333481"/>
                  </a:lnTo>
                  <a:lnTo>
                    <a:pt x="14625" y="377633"/>
                  </a:lnTo>
                  <a:lnTo>
                    <a:pt x="32025" y="418803"/>
                  </a:lnTo>
                  <a:lnTo>
                    <a:pt x="55360" y="456401"/>
                  </a:lnTo>
                  <a:lnTo>
                    <a:pt x="84040" y="489835"/>
                  </a:lnTo>
                  <a:lnTo>
                    <a:pt x="117474" y="518515"/>
                  </a:lnTo>
                  <a:lnTo>
                    <a:pt x="155072" y="541850"/>
                  </a:lnTo>
                  <a:lnTo>
                    <a:pt x="196242" y="559250"/>
                  </a:lnTo>
                  <a:lnTo>
                    <a:pt x="240394" y="570123"/>
                  </a:lnTo>
                  <a:lnTo>
                    <a:pt x="257428" y="571497"/>
                  </a:lnTo>
                </a:path>
                <a:path w="571500" h="571500">
                  <a:moveTo>
                    <a:pt x="316447" y="571497"/>
                  </a:moveTo>
                  <a:lnTo>
                    <a:pt x="377633" y="559250"/>
                  </a:lnTo>
                  <a:lnTo>
                    <a:pt x="418803" y="541850"/>
                  </a:lnTo>
                  <a:lnTo>
                    <a:pt x="456401" y="518515"/>
                  </a:lnTo>
                  <a:lnTo>
                    <a:pt x="489835" y="489835"/>
                  </a:lnTo>
                  <a:lnTo>
                    <a:pt x="518515" y="456401"/>
                  </a:lnTo>
                  <a:lnTo>
                    <a:pt x="541850" y="418803"/>
                  </a:lnTo>
                  <a:lnTo>
                    <a:pt x="559250" y="377633"/>
                  </a:lnTo>
                  <a:lnTo>
                    <a:pt x="570123" y="333481"/>
                  </a:lnTo>
                  <a:lnTo>
                    <a:pt x="571497" y="316448"/>
                  </a:lnTo>
                </a:path>
                <a:path w="571500" h="571500">
                  <a:moveTo>
                    <a:pt x="571497" y="257427"/>
                  </a:moveTo>
                  <a:lnTo>
                    <a:pt x="559250" y="196242"/>
                  </a:lnTo>
                  <a:lnTo>
                    <a:pt x="541850" y="155072"/>
                  </a:lnTo>
                  <a:lnTo>
                    <a:pt x="518515" y="117474"/>
                  </a:lnTo>
                  <a:lnTo>
                    <a:pt x="489835" y="84040"/>
                  </a:lnTo>
                  <a:lnTo>
                    <a:pt x="456401" y="55360"/>
                  </a:lnTo>
                  <a:lnTo>
                    <a:pt x="418803" y="32025"/>
                  </a:lnTo>
                  <a:lnTo>
                    <a:pt x="377633" y="14625"/>
                  </a:lnTo>
                  <a:lnTo>
                    <a:pt x="333481" y="3752"/>
                  </a:lnTo>
                  <a:lnTo>
                    <a:pt x="286970" y="0"/>
                  </a:lnTo>
                </a:path>
              </a:pathLst>
            </a:custGeom>
            <a:ln w="38100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3276" y="4897793"/>
              <a:ext cx="574040" cy="574040"/>
            </a:xfrm>
            <a:custGeom>
              <a:avLst/>
              <a:gdLst/>
              <a:ahLst/>
              <a:cxnLst/>
              <a:rect l="l" t="t" r="r" b="b"/>
              <a:pathLst>
                <a:path w="574039" h="574039">
                  <a:moveTo>
                    <a:pt x="287004" y="574006"/>
                  </a:moveTo>
                  <a:lnTo>
                    <a:pt x="240449" y="570250"/>
                  </a:lnTo>
                  <a:lnTo>
                    <a:pt x="196287" y="559375"/>
                  </a:lnTo>
                  <a:lnTo>
                    <a:pt x="155108" y="541972"/>
                  </a:lnTo>
                  <a:lnTo>
                    <a:pt x="117502" y="518631"/>
                  </a:lnTo>
                  <a:lnTo>
                    <a:pt x="84061" y="489945"/>
                  </a:lnTo>
                  <a:lnTo>
                    <a:pt x="55374" y="456504"/>
                  </a:lnTo>
                  <a:lnTo>
                    <a:pt x="32034" y="418898"/>
                  </a:lnTo>
                  <a:lnTo>
                    <a:pt x="14631" y="377718"/>
                  </a:lnTo>
                  <a:lnTo>
                    <a:pt x="3756" y="333557"/>
                  </a:lnTo>
                  <a:lnTo>
                    <a:pt x="0" y="287001"/>
                  </a:lnTo>
                  <a:lnTo>
                    <a:pt x="3756" y="240450"/>
                  </a:lnTo>
                  <a:lnTo>
                    <a:pt x="14631" y="196288"/>
                  </a:lnTo>
                  <a:lnTo>
                    <a:pt x="32034" y="155108"/>
                  </a:lnTo>
                  <a:lnTo>
                    <a:pt x="55374" y="117503"/>
                  </a:lnTo>
                  <a:lnTo>
                    <a:pt x="84061" y="84061"/>
                  </a:lnTo>
                  <a:lnTo>
                    <a:pt x="117502" y="55375"/>
                  </a:lnTo>
                  <a:lnTo>
                    <a:pt x="155108" y="32034"/>
                  </a:lnTo>
                  <a:lnTo>
                    <a:pt x="196287" y="14631"/>
                  </a:lnTo>
                  <a:lnTo>
                    <a:pt x="240449" y="3756"/>
                  </a:lnTo>
                  <a:lnTo>
                    <a:pt x="287003" y="0"/>
                  </a:lnTo>
                  <a:lnTo>
                    <a:pt x="333556" y="3756"/>
                  </a:lnTo>
                  <a:lnTo>
                    <a:pt x="377718" y="14631"/>
                  </a:lnTo>
                  <a:lnTo>
                    <a:pt x="418897" y="32034"/>
                  </a:lnTo>
                  <a:lnTo>
                    <a:pt x="456503" y="55375"/>
                  </a:lnTo>
                  <a:lnTo>
                    <a:pt x="489945" y="84061"/>
                  </a:lnTo>
                  <a:lnTo>
                    <a:pt x="518631" y="117503"/>
                  </a:lnTo>
                  <a:lnTo>
                    <a:pt x="541972" y="155108"/>
                  </a:lnTo>
                  <a:lnTo>
                    <a:pt x="559375" y="196288"/>
                  </a:lnTo>
                  <a:lnTo>
                    <a:pt x="570250" y="240450"/>
                  </a:lnTo>
                  <a:lnTo>
                    <a:pt x="574006" y="287003"/>
                  </a:lnTo>
                  <a:lnTo>
                    <a:pt x="570250" y="333557"/>
                  </a:lnTo>
                  <a:lnTo>
                    <a:pt x="559375" y="377718"/>
                  </a:lnTo>
                  <a:lnTo>
                    <a:pt x="541972" y="418898"/>
                  </a:lnTo>
                  <a:lnTo>
                    <a:pt x="518631" y="456504"/>
                  </a:lnTo>
                  <a:lnTo>
                    <a:pt x="489945" y="489945"/>
                  </a:lnTo>
                  <a:lnTo>
                    <a:pt x="456503" y="518631"/>
                  </a:lnTo>
                  <a:lnTo>
                    <a:pt x="418897" y="541972"/>
                  </a:lnTo>
                  <a:lnTo>
                    <a:pt x="377718" y="559375"/>
                  </a:lnTo>
                  <a:lnTo>
                    <a:pt x="333556" y="570250"/>
                  </a:lnTo>
                  <a:lnTo>
                    <a:pt x="287004" y="574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63278" y="48977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6969"/>
                  </a:moveTo>
                  <a:lnTo>
                    <a:pt x="3752" y="333481"/>
                  </a:lnTo>
                  <a:lnTo>
                    <a:pt x="14625" y="377633"/>
                  </a:lnTo>
                  <a:lnTo>
                    <a:pt x="32025" y="418803"/>
                  </a:lnTo>
                  <a:lnTo>
                    <a:pt x="55360" y="456401"/>
                  </a:lnTo>
                  <a:lnTo>
                    <a:pt x="84040" y="489835"/>
                  </a:lnTo>
                  <a:lnTo>
                    <a:pt x="117474" y="518515"/>
                  </a:lnTo>
                  <a:lnTo>
                    <a:pt x="155072" y="541850"/>
                  </a:lnTo>
                  <a:lnTo>
                    <a:pt x="196242" y="559250"/>
                  </a:lnTo>
                  <a:lnTo>
                    <a:pt x="240394" y="570123"/>
                  </a:lnTo>
                  <a:lnTo>
                    <a:pt x="257427" y="571497"/>
                  </a:lnTo>
                </a:path>
                <a:path w="571500" h="571500">
                  <a:moveTo>
                    <a:pt x="316448" y="571497"/>
                  </a:moveTo>
                  <a:lnTo>
                    <a:pt x="377633" y="559250"/>
                  </a:lnTo>
                  <a:lnTo>
                    <a:pt x="418803" y="541850"/>
                  </a:lnTo>
                  <a:lnTo>
                    <a:pt x="456401" y="518515"/>
                  </a:lnTo>
                  <a:lnTo>
                    <a:pt x="489835" y="489835"/>
                  </a:lnTo>
                  <a:lnTo>
                    <a:pt x="518515" y="456401"/>
                  </a:lnTo>
                  <a:lnTo>
                    <a:pt x="541850" y="418803"/>
                  </a:lnTo>
                  <a:lnTo>
                    <a:pt x="559250" y="377633"/>
                  </a:lnTo>
                  <a:lnTo>
                    <a:pt x="570123" y="333481"/>
                  </a:lnTo>
                  <a:lnTo>
                    <a:pt x="571497" y="316448"/>
                  </a:lnTo>
                </a:path>
                <a:path w="571500" h="571500">
                  <a:moveTo>
                    <a:pt x="571497" y="257427"/>
                  </a:moveTo>
                  <a:lnTo>
                    <a:pt x="559250" y="196242"/>
                  </a:lnTo>
                  <a:lnTo>
                    <a:pt x="541850" y="155072"/>
                  </a:lnTo>
                  <a:lnTo>
                    <a:pt x="518515" y="117474"/>
                  </a:lnTo>
                  <a:lnTo>
                    <a:pt x="489835" y="84040"/>
                  </a:lnTo>
                  <a:lnTo>
                    <a:pt x="456401" y="55360"/>
                  </a:lnTo>
                  <a:lnTo>
                    <a:pt x="418803" y="32025"/>
                  </a:lnTo>
                  <a:lnTo>
                    <a:pt x="377633" y="14625"/>
                  </a:lnTo>
                  <a:lnTo>
                    <a:pt x="333481" y="3752"/>
                  </a:lnTo>
                  <a:lnTo>
                    <a:pt x="286970" y="0"/>
                  </a:lnTo>
                </a:path>
              </a:pathLst>
            </a:custGeom>
            <a:ln w="38100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0280" y="3370596"/>
              <a:ext cx="574040" cy="574040"/>
            </a:xfrm>
            <a:custGeom>
              <a:avLst/>
              <a:gdLst/>
              <a:ahLst/>
              <a:cxnLst/>
              <a:rect l="l" t="t" r="r" b="b"/>
              <a:pathLst>
                <a:path w="574039" h="574039">
                  <a:moveTo>
                    <a:pt x="287005" y="574006"/>
                  </a:moveTo>
                  <a:lnTo>
                    <a:pt x="240449" y="570250"/>
                  </a:lnTo>
                  <a:lnTo>
                    <a:pt x="196288" y="559375"/>
                  </a:lnTo>
                  <a:lnTo>
                    <a:pt x="155108" y="541972"/>
                  </a:lnTo>
                  <a:lnTo>
                    <a:pt x="117502" y="518631"/>
                  </a:lnTo>
                  <a:lnTo>
                    <a:pt x="84061" y="489945"/>
                  </a:lnTo>
                  <a:lnTo>
                    <a:pt x="55374" y="456503"/>
                  </a:lnTo>
                  <a:lnTo>
                    <a:pt x="32034" y="418898"/>
                  </a:lnTo>
                  <a:lnTo>
                    <a:pt x="14631" y="377718"/>
                  </a:lnTo>
                  <a:lnTo>
                    <a:pt x="3756" y="333556"/>
                  </a:lnTo>
                  <a:lnTo>
                    <a:pt x="0" y="287001"/>
                  </a:lnTo>
                  <a:lnTo>
                    <a:pt x="3756" y="240450"/>
                  </a:lnTo>
                  <a:lnTo>
                    <a:pt x="14631" y="196288"/>
                  </a:lnTo>
                  <a:lnTo>
                    <a:pt x="32034" y="155108"/>
                  </a:lnTo>
                  <a:lnTo>
                    <a:pt x="55374" y="117503"/>
                  </a:lnTo>
                  <a:lnTo>
                    <a:pt x="84061" y="84061"/>
                  </a:lnTo>
                  <a:lnTo>
                    <a:pt x="117502" y="55375"/>
                  </a:lnTo>
                  <a:lnTo>
                    <a:pt x="155108" y="32034"/>
                  </a:lnTo>
                  <a:lnTo>
                    <a:pt x="196288" y="14631"/>
                  </a:lnTo>
                  <a:lnTo>
                    <a:pt x="240449" y="3756"/>
                  </a:lnTo>
                  <a:lnTo>
                    <a:pt x="287003" y="0"/>
                  </a:lnTo>
                  <a:lnTo>
                    <a:pt x="333556" y="3756"/>
                  </a:lnTo>
                  <a:lnTo>
                    <a:pt x="377718" y="14631"/>
                  </a:lnTo>
                  <a:lnTo>
                    <a:pt x="418897" y="32034"/>
                  </a:lnTo>
                  <a:lnTo>
                    <a:pt x="456503" y="55375"/>
                  </a:lnTo>
                  <a:lnTo>
                    <a:pt x="489945" y="84061"/>
                  </a:lnTo>
                  <a:lnTo>
                    <a:pt x="518631" y="117503"/>
                  </a:lnTo>
                  <a:lnTo>
                    <a:pt x="541972" y="155108"/>
                  </a:lnTo>
                  <a:lnTo>
                    <a:pt x="559375" y="196288"/>
                  </a:lnTo>
                  <a:lnTo>
                    <a:pt x="570250" y="240450"/>
                  </a:lnTo>
                  <a:lnTo>
                    <a:pt x="574006" y="287003"/>
                  </a:lnTo>
                  <a:lnTo>
                    <a:pt x="570250" y="333556"/>
                  </a:lnTo>
                  <a:lnTo>
                    <a:pt x="559375" y="377718"/>
                  </a:lnTo>
                  <a:lnTo>
                    <a:pt x="541972" y="418898"/>
                  </a:lnTo>
                  <a:lnTo>
                    <a:pt x="518631" y="456503"/>
                  </a:lnTo>
                  <a:lnTo>
                    <a:pt x="489945" y="489945"/>
                  </a:lnTo>
                  <a:lnTo>
                    <a:pt x="456503" y="518631"/>
                  </a:lnTo>
                  <a:lnTo>
                    <a:pt x="418897" y="541972"/>
                  </a:lnTo>
                  <a:lnTo>
                    <a:pt x="377718" y="559375"/>
                  </a:lnTo>
                  <a:lnTo>
                    <a:pt x="333556" y="570250"/>
                  </a:lnTo>
                  <a:lnTo>
                    <a:pt x="287005" y="574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0282" y="337059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6969"/>
                  </a:moveTo>
                  <a:lnTo>
                    <a:pt x="3752" y="333481"/>
                  </a:lnTo>
                  <a:lnTo>
                    <a:pt x="14625" y="377633"/>
                  </a:lnTo>
                  <a:lnTo>
                    <a:pt x="32025" y="418803"/>
                  </a:lnTo>
                  <a:lnTo>
                    <a:pt x="55360" y="456401"/>
                  </a:lnTo>
                  <a:lnTo>
                    <a:pt x="84040" y="489835"/>
                  </a:lnTo>
                  <a:lnTo>
                    <a:pt x="117474" y="518515"/>
                  </a:lnTo>
                  <a:lnTo>
                    <a:pt x="155072" y="541850"/>
                  </a:lnTo>
                  <a:lnTo>
                    <a:pt x="196242" y="559250"/>
                  </a:lnTo>
                  <a:lnTo>
                    <a:pt x="240394" y="570123"/>
                  </a:lnTo>
                  <a:lnTo>
                    <a:pt x="257427" y="571497"/>
                  </a:lnTo>
                </a:path>
                <a:path w="571500" h="571500">
                  <a:moveTo>
                    <a:pt x="316448" y="571497"/>
                  </a:moveTo>
                  <a:lnTo>
                    <a:pt x="377633" y="559250"/>
                  </a:lnTo>
                  <a:lnTo>
                    <a:pt x="418803" y="541850"/>
                  </a:lnTo>
                  <a:lnTo>
                    <a:pt x="456401" y="518515"/>
                  </a:lnTo>
                  <a:lnTo>
                    <a:pt x="489835" y="489835"/>
                  </a:lnTo>
                  <a:lnTo>
                    <a:pt x="518515" y="456401"/>
                  </a:lnTo>
                  <a:lnTo>
                    <a:pt x="541850" y="418803"/>
                  </a:lnTo>
                  <a:lnTo>
                    <a:pt x="559250" y="377633"/>
                  </a:lnTo>
                  <a:lnTo>
                    <a:pt x="570123" y="333481"/>
                  </a:lnTo>
                  <a:lnTo>
                    <a:pt x="571497" y="316448"/>
                  </a:lnTo>
                </a:path>
                <a:path w="571500" h="571500">
                  <a:moveTo>
                    <a:pt x="571497" y="257427"/>
                  </a:moveTo>
                  <a:lnTo>
                    <a:pt x="559250" y="196242"/>
                  </a:lnTo>
                  <a:lnTo>
                    <a:pt x="541850" y="155072"/>
                  </a:lnTo>
                  <a:lnTo>
                    <a:pt x="518515" y="117474"/>
                  </a:lnTo>
                  <a:lnTo>
                    <a:pt x="489835" y="84040"/>
                  </a:lnTo>
                  <a:lnTo>
                    <a:pt x="456401" y="55360"/>
                  </a:lnTo>
                  <a:lnTo>
                    <a:pt x="418803" y="32025"/>
                  </a:lnTo>
                  <a:lnTo>
                    <a:pt x="377633" y="14625"/>
                  </a:lnTo>
                  <a:lnTo>
                    <a:pt x="333481" y="3752"/>
                  </a:lnTo>
                  <a:lnTo>
                    <a:pt x="286969" y="0"/>
                  </a:lnTo>
                </a:path>
              </a:pathLst>
            </a:custGeom>
            <a:ln w="38100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8501" y="1842880"/>
              <a:ext cx="574040" cy="574040"/>
            </a:xfrm>
            <a:custGeom>
              <a:avLst/>
              <a:gdLst/>
              <a:ahLst/>
              <a:cxnLst/>
              <a:rect l="l" t="t" r="r" b="b"/>
              <a:pathLst>
                <a:path w="574039" h="574039">
                  <a:moveTo>
                    <a:pt x="287005" y="574006"/>
                  </a:moveTo>
                  <a:lnTo>
                    <a:pt x="240449" y="570250"/>
                  </a:lnTo>
                  <a:lnTo>
                    <a:pt x="196288" y="559375"/>
                  </a:lnTo>
                  <a:lnTo>
                    <a:pt x="155108" y="541972"/>
                  </a:lnTo>
                  <a:lnTo>
                    <a:pt x="117502" y="518631"/>
                  </a:lnTo>
                  <a:lnTo>
                    <a:pt x="84061" y="489945"/>
                  </a:lnTo>
                  <a:lnTo>
                    <a:pt x="55374" y="456504"/>
                  </a:lnTo>
                  <a:lnTo>
                    <a:pt x="32034" y="418898"/>
                  </a:lnTo>
                  <a:lnTo>
                    <a:pt x="14631" y="377718"/>
                  </a:lnTo>
                  <a:lnTo>
                    <a:pt x="3756" y="333556"/>
                  </a:lnTo>
                  <a:lnTo>
                    <a:pt x="0" y="287001"/>
                  </a:lnTo>
                  <a:lnTo>
                    <a:pt x="3756" y="240450"/>
                  </a:lnTo>
                  <a:lnTo>
                    <a:pt x="14631" y="196288"/>
                  </a:lnTo>
                  <a:lnTo>
                    <a:pt x="32034" y="155108"/>
                  </a:lnTo>
                  <a:lnTo>
                    <a:pt x="55374" y="117502"/>
                  </a:lnTo>
                  <a:lnTo>
                    <a:pt x="84061" y="84061"/>
                  </a:lnTo>
                  <a:lnTo>
                    <a:pt x="117502" y="55375"/>
                  </a:lnTo>
                  <a:lnTo>
                    <a:pt x="155108" y="32034"/>
                  </a:lnTo>
                  <a:lnTo>
                    <a:pt x="196288" y="14631"/>
                  </a:lnTo>
                  <a:lnTo>
                    <a:pt x="240449" y="3756"/>
                  </a:lnTo>
                  <a:lnTo>
                    <a:pt x="287003" y="0"/>
                  </a:lnTo>
                  <a:lnTo>
                    <a:pt x="333556" y="3756"/>
                  </a:lnTo>
                  <a:lnTo>
                    <a:pt x="377718" y="14631"/>
                  </a:lnTo>
                  <a:lnTo>
                    <a:pt x="418897" y="32034"/>
                  </a:lnTo>
                  <a:lnTo>
                    <a:pt x="456503" y="55375"/>
                  </a:lnTo>
                  <a:lnTo>
                    <a:pt x="489945" y="84061"/>
                  </a:lnTo>
                  <a:lnTo>
                    <a:pt x="518631" y="117502"/>
                  </a:lnTo>
                  <a:lnTo>
                    <a:pt x="541972" y="155108"/>
                  </a:lnTo>
                  <a:lnTo>
                    <a:pt x="559375" y="196288"/>
                  </a:lnTo>
                  <a:lnTo>
                    <a:pt x="570250" y="240450"/>
                  </a:lnTo>
                  <a:lnTo>
                    <a:pt x="574006" y="287003"/>
                  </a:lnTo>
                  <a:lnTo>
                    <a:pt x="570250" y="333556"/>
                  </a:lnTo>
                  <a:lnTo>
                    <a:pt x="559375" y="377718"/>
                  </a:lnTo>
                  <a:lnTo>
                    <a:pt x="541972" y="418898"/>
                  </a:lnTo>
                  <a:lnTo>
                    <a:pt x="518631" y="456504"/>
                  </a:lnTo>
                  <a:lnTo>
                    <a:pt x="489945" y="489945"/>
                  </a:lnTo>
                  <a:lnTo>
                    <a:pt x="456503" y="518631"/>
                  </a:lnTo>
                  <a:lnTo>
                    <a:pt x="418897" y="541972"/>
                  </a:lnTo>
                  <a:lnTo>
                    <a:pt x="377718" y="559375"/>
                  </a:lnTo>
                  <a:lnTo>
                    <a:pt x="333556" y="570250"/>
                  </a:lnTo>
                  <a:lnTo>
                    <a:pt x="287005" y="574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58503" y="184288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6969"/>
                  </a:moveTo>
                  <a:lnTo>
                    <a:pt x="3753" y="333481"/>
                  </a:lnTo>
                  <a:lnTo>
                    <a:pt x="14625" y="377633"/>
                  </a:lnTo>
                  <a:lnTo>
                    <a:pt x="32025" y="418803"/>
                  </a:lnTo>
                  <a:lnTo>
                    <a:pt x="55360" y="456401"/>
                  </a:lnTo>
                  <a:lnTo>
                    <a:pt x="84040" y="489835"/>
                  </a:lnTo>
                  <a:lnTo>
                    <a:pt x="117474" y="518515"/>
                  </a:lnTo>
                  <a:lnTo>
                    <a:pt x="155072" y="541850"/>
                  </a:lnTo>
                  <a:lnTo>
                    <a:pt x="196242" y="559250"/>
                  </a:lnTo>
                  <a:lnTo>
                    <a:pt x="240394" y="570123"/>
                  </a:lnTo>
                  <a:lnTo>
                    <a:pt x="257427" y="571497"/>
                  </a:lnTo>
                </a:path>
                <a:path w="571500" h="571500">
                  <a:moveTo>
                    <a:pt x="316448" y="571497"/>
                  </a:moveTo>
                  <a:lnTo>
                    <a:pt x="377633" y="559250"/>
                  </a:lnTo>
                  <a:lnTo>
                    <a:pt x="418803" y="541850"/>
                  </a:lnTo>
                  <a:lnTo>
                    <a:pt x="456401" y="518515"/>
                  </a:lnTo>
                  <a:lnTo>
                    <a:pt x="489835" y="489835"/>
                  </a:lnTo>
                  <a:lnTo>
                    <a:pt x="518515" y="456401"/>
                  </a:lnTo>
                  <a:lnTo>
                    <a:pt x="541850" y="418803"/>
                  </a:lnTo>
                  <a:lnTo>
                    <a:pt x="559250" y="377633"/>
                  </a:lnTo>
                  <a:lnTo>
                    <a:pt x="570123" y="333481"/>
                  </a:lnTo>
                  <a:lnTo>
                    <a:pt x="571497" y="316448"/>
                  </a:lnTo>
                </a:path>
                <a:path w="571500" h="571500">
                  <a:moveTo>
                    <a:pt x="571497" y="257427"/>
                  </a:moveTo>
                  <a:lnTo>
                    <a:pt x="559250" y="196242"/>
                  </a:lnTo>
                  <a:lnTo>
                    <a:pt x="541850" y="155072"/>
                  </a:lnTo>
                  <a:lnTo>
                    <a:pt x="518515" y="117474"/>
                  </a:lnTo>
                  <a:lnTo>
                    <a:pt x="489835" y="84040"/>
                  </a:lnTo>
                  <a:lnTo>
                    <a:pt x="456401" y="55360"/>
                  </a:lnTo>
                  <a:lnTo>
                    <a:pt x="418803" y="32025"/>
                  </a:lnTo>
                  <a:lnTo>
                    <a:pt x="377633" y="14625"/>
                  </a:lnTo>
                  <a:lnTo>
                    <a:pt x="333481" y="3753"/>
                  </a:lnTo>
                  <a:lnTo>
                    <a:pt x="286969" y="0"/>
                  </a:lnTo>
                </a:path>
              </a:pathLst>
            </a:custGeom>
            <a:ln w="38100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6422" y="412438"/>
              <a:ext cx="574040" cy="574040"/>
            </a:xfrm>
            <a:custGeom>
              <a:avLst/>
              <a:gdLst/>
              <a:ahLst/>
              <a:cxnLst/>
              <a:rect l="l" t="t" r="r" b="b"/>
              <a:pathLst>
                <a:path w="574039" h="574040">
                  <a:moveTo>
                    <a:pt x="287003" y="574006"/>
                  </a:moveTo>
                  <a:lnTo>
                    <a:pt x="240449" y="570250"/>
                  </a:lnTo>
                  <a:lnTo>
                    <a:pt x="196288" y="559375"/>
                  </a:lnTo>
                  <a:lnTo>
                    <a:pt x="155108" y="541972"/>
                  </a:lnTo>
                  <a:lnTo>
                    <a:pt x="117502" y="518631"/>
                  </a:lnTo>
                  <a:lnTo>
                    <a:pt x="84061" y="489945"/>
                  </a:lnTo>
                  <a:lnTo>
                    <a:pt x="55374" y="456504"/>
                  </a:lnTo>
                  <a:lnTo>
                    <a:pt x="32034" y="418898"/>
                  </a:lnTo>
                  <a:lnTo>
                    <a:pt x="14631" y="377718"/>
                  </a:lnTo>
                  <a:lnTo>
                    <a:pt x="3756" y="333556"/>
                  </a:lnTo>
                  <a:lnTo>
                    <a:pt x="0" y="287002"/>
                  </a:lnTo>
                  <a:lnTo>
                    <a:pt x="3756" y="240450"/>
                  </a:lnTo>
                  <a:lnTo>
                    <a:pt x="14631" y="196288"/>
                  </a:lnTo>
                  <a:lnTo>
                    <a:pt x="32034" y="155108"/>
                  </a:lnTo>
                  <a:lnTo>
                    <a:pt x="55374" y="117502"/>
                  </a:lnTo>
                  <a:lnTo>
                    <a:pt x="84061" y="84061"/>
                  </a:lnTo>
                  <a:lnTo>
                    <a:pt x="117502" y="55375"/>
                  </a:lnTo>
                  <a:lnTo>
                    <a:pt x="155108" y="32034"/>
                  </a:lnTo>
                  <a:lnTo>
                    <a:pt x="196288" y="14631"/>
                  </a:lnTo>
                  <a:lnTo>
                    <a:pt x="240449" y="3756"/>
                  </a:lnTo>
                  <a:lnTo>
                    <a:pt x="287003" y="0"/>
                  </a:lnTo>
                  <a:lnTo>
                    <a:pt x="333556" y="3756"/>
                  </a:lnTo>
                  <a:lnTo>
                    <a:pt x="377718" y="14631"/>
                  </a:lnTo>
                  <a:lnTo>
                    <a:pt x="418898" y="32034"/>
                  </a:lnTo>
                  <a:lnTo>
                    <a:pt x="456503" y="55375"/>
                  </a:lnTo>
                  <a:lnTo>
                    <a:pt x="489945" y="84061"/>
                  </a:lnTo>
                  <a:lnTo>
                    <a:pt x="518631" y="117502"/>
                  </a:lnTo>
                  <a:lnTo>
                    <a:pt x="541972" y="155108"/>
                  </a:lnTo>
                  <a:lnTo>
                    <a:pt x="559375" y="196288"/>
                  </a:lnTo>
                  <a:lnTo>
                    <a:pt x="570250" y="240450"/>
                  </a:lnTo>
                  <a:lnTo>
                    <a:pt x="574006" y="287003"/>
                  </a:lnTo>
                  <a:lnTo>
                    <a:pt x="570250" y="333556"/>
                  </a:lnTo>
                  <a:lnTo>
                    <a:pt x="559375" y="377718"/>
                  </a:lnTo>
                  <a:lnTo>
                    <a:pt x="541972" y="418898"/>
                  </a:lnTo>
                  <a:lnTo>
                    <a:pt x="518631" y="456504"/>
                  </a:lnTo>
                  <a:lnTo>
                    <a:pt x="489945" y="489945"/>
                  </a:lnTo>
                  <a:lnTo>
                    <a:pt x="456503" y="518631"/>
                  </a:lnTo>
                  <a:lnTo>
                    <a:pt x="418898" y="541972"/>
                  </a:lnTo>
                  <a:lnTo>
                    <a:pt x="377718" y="559375"/>
                  </a:lnTo>
                  <a:lnTo>
                    <a:pt x="333556" y="570250"/>
                  </a:lnTo>
                  <a:lnTo>
                    <a:pt x="287003" y="574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6425" y="41244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6969"/>
                  </a:moveTo>
                  <a:lnTo>
                    <a:pt x="3753" y="333481"/>
                  </a:lnTo>
                  <a:lnTo>
                    <a:pt x="14625" y="377633"/>
                  </a:lnTo>
                  <a:lnTo>
                    <a:pt x="32025" y="418803"/>
                  </a:lnTo>
                  <a:lnTo>
                    <a:pt x="55360" y="456401"/>
                  </a:lnTo>
                  <a:lnTo>
                    <a:pt x="84040" y="489835"/>
                  </a:lnTo>
                  <a:lnTo>
                    <a:pt x="117474" y="518515"/>
                  </a:lnTo>
                  <a:lnTo>
                    <a:pt x="155072" y="541850"/>
                  </a:lnTo>
                  <a:lnTo>
                    <a:pt x="196242" y="559250"/>
                  </a:lnTo>
                  <a:lnTo>
                    <a:pt x="240394" y="570123"/>
                  </a:lnTo>
                  <a:lnTo>
                    <a:pt x="257426" y="571497"/>
                  </a:lnTo>
                </a:path>
                <a:path w="571500" h="571500">
                  <a:moveTo>
                    <a:pt x="316449" y="571497"/>
                  </a:moveTo>
                  <a:lnTo>
                    <a:pt x="377633" y="559250"/>
                  </a:lnTo>
                  <a:lnTo>
                    <a:pt x="418803" y="541850"/>
                  </a:lnTo>
                  <a:lnTo>
                    <a:pt x="456401" y="518515"/>
                  </a:lnTo>
                  <a:lnTo>
                    <a:pt x="489835" y="489835"/>
                  </a:lnTo>
                  <a:lnTo>
                    <a:pt x="518515" y="456401"/>
                  </a:lnTo>
                  <a:lnTo>
                    <a:pt x="541850" y="418803"/>
                  </a:lnTo>
                  <a:lnTo>
                    <a:pt x="559250" y="377633"/>
                  </a:lnTo>
                  <a:lnTo>
                    <a:pt x="570123" y="333481"/>
                  </a:lnTo>
                  <a:lnTo>
                    <a:pt x="571497" y="316447"/>
                  </a:lnTo>
                </a:path>
                <a:path w="571500" h="571500">
                  <a:moveTo>
                    <a:pt x="571497" y="257428"/>
                  </a:moveTo>
                  <a:lnTo>
                    <a:pt x="559250" y="196242"/>
                  </a:lnTo>
                  <a:lnTo>
                    <a:pt x="541850" y="155072"/>
                  </a:lnTo>
                  <a:lnTo>
                    <a:pt x="518515" y="117474"/>
                  </a:lnTo>
                  <a:lnTo>
                    <a:pt x="489835" y="84040"/>
                  </a:lnTo>
                  <a:lnTo>
                    <a:pt x="456401" y="55360"/>
                  </a:lnTo>
                  <a:lnTo>
                    <a:pt x="418803" y="32025"/>
                  </a:lnTo>
                  <a:lnTo>
                    <a:pt x="377633" y="14625"/>
                  </a:lnTo>
                  <a:lnTo>
                    <a:pt x="333481" y="3753"/>
                  </a:lnTo>
                  <a:lnTo>
                    <a:pt x="286969" y="0"/>
                  </a:lnTo>
                </a:path>
              </a:pathLst>
            </a:custGeom>
            <a:ln w="38100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049" y="0"/>
              <a:ext cx="4934585" cy="1398905"/>
            </a:xfrm>
            <a:custGeom>
              <a:avLst/>
              <a:gdLst/>
              <a:ahLst/>
              <a:cxnLst/>
              <a:rect l="l" t="t" r="r" b="b"/>
              <a:pathLst>
                <a:path w="4934584" h="1398905">
                  <a:moveTo>
                    <a:pt x="4784131" y="1398882"/>
                  </a:moveTo>
                  <a:lnTo>
                    <a:pt x="152399" y="1398882"/>
                  </a:lnTo>
                  <a:lnTo>
                    <a:pt x="104229" y="1391113"/>
                  </a:lnTo>
                  <a:lnTo>
                    <a:pt x="62394" y="1369478"/>
                  </a:lnTo>
                  <a:lnTo>
                    <a:pt x="29404" y="1336488"/>
                  </a:lnTo>
                  <a:lnTo>
                    <a:pt x="7769" y="1294652"/>
                  </a:lnTo>
                  <a:lnTo>
                    <a:pt x="0" y="1246482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4784131" y="0"/>
                  </a:lnTo>
                  <a:lnTo>
                    <a:pt x="4832301" y="7769"/>
                  </a:lnTo>
                  <a:lnTo>
                    <a:pt x="4874136" y="29404"/>
                  </a:lnTo>
                  <a:lnTo>
                    <a:pt x="4907127" y="62394"/>
                  </a:lnTo>
                  <a:lnTo>
                    <a:pt x="4928762" y="104229"/>
                  </a:lnTo>
                  <a:lnTo>
                    <a:pt x="4934339" y="138809"/>
                  </a:lnTo>
                  <a:lnTo>
                    <a:pt x="4934339" y="1260073"/>
                  </a:lnTo>
                  <a:lnTo>
                    <a:pt x="4907127" y="1336488"/>
                  </a:lnTo>
                  <a:lnTo>
                    <a:pt x="4874136" y="1369478"/>
                  </a:lnTo>
                  <a:lnTo>
                    <a:pt x="4832301" y="1391113"/>
                  </a:lnTo>
                  <a:lnTo>
                    <a:pt x="4784131" y="1398882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9106" y="0"/>
              <a:ext cx="4933950" cy="1398905"/>
            </a:xfrm>
            <a:custGeom>
              <a:avLst/>
              <a:gdLst/>
              <a:ahLst/>
              <a:cxnLst/>
              <a:rect l="l" t="t" r="r" b="b"/>
              <a:pathLst>
                <a:path w="4933950" h="1398905">
                  <a:moveTo>
                    <a:pt x="152394" y="0"/>
                  </a:moveTo>
                  <a:lnTo>
                    <a:pt x="4783969" y="0"/>
                  </a:lnTo>
                  <a:lnTo>
                    <a:pt x="4832138" y="7769"/>
                  </a:lnTo>
                  <a:lnTo>
                    <a:pt x="4873972" y="29403"/>
                  </a:lnTo>
                  <a:lnTo>
                    <a:pt x="4906961" y="62392"/>
                  </a:lnTo>
                  <a:lnTo>
                    <a:pt x="4928595" y="104226"/>
                  </a:lnTo>
                  <a:lnTo>
                    <a:pt x="4933892" y="137065"/>
                  </a:lnTo>
                </a:path>
                <a:path w="4933950" h="1398905">
                  <a:moveTo>
                    <a:pt x="4933892" y="1261770"/>
                  </a:moveTo>
                  <a:lnTo>
                    <a:pt x="4906961" y="1336442"/>
                  </a:lnTo>
                  <a:lnTo>
                    <a:pt x="4873972" y="1369431"/>
                  </a:lnTo>
                  <a:lnTo>
                    <a:pt x="4832138" y="1391066"/>
                  </a:lnTo>
                  <a:lnTo>
                    <a:pt x="4783969" y="1398835"/>
                  </a:lnTo>
                  <a:lnTo>
                    <a:pt x="152394" y="1398835"/>
                  </a:lnTo>
                  <a:lnTo>
                    <a:pt x="104226" y="1391066"/>
                  </a:lnTo>
                  <a:lnTo>
                    <a:pt x="62392" y="1369431"/>
                  </a:lnTo>
                  <a:lnTo>
                    <a:pt x="29403" y="1336442"/>
                  </a:lnTo>
                  <a:lnTo>
                    <a:pt x="7769" y="1294609"/>
                  </a:lnTo>
                  <a:lnTo>
                    <a:pt x="0" y="1246440"/>
                  </a:lnTo>
                  <a:lnTo>
                    <a:pt x="0" y="152394"/>
                  </a:lnTo>
                  <a:lnTo>
                    <a:pt x="7769" y="104226"/>
                  </a:lnTo>
                  <a:lnTo>
                    <a:pt x="29403" y="62392"/>
                  </a:lnTo>
                  <a:lnTo>
                    <a:pt x="62392" y="29403"/>
                  </a:lnTo>
                  <a:lnTo>
                    <a:pt x="104226" y="7769"/>
                  </a:lnTo>
                  <a:lnTo>
                    <a:pt x="152394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39048" y="1430196"/>
              <a:ext cx="4936490" cy="1399540"/>
            </a:xfrm>
            <a:custGeom>
              <a:avLst/>
              <a:gdLst/>
              <a:ahLst/>
              <a:cxnLst/>
              <a:rect l="l" t="t" r="r" b="b"/>
              <a:pathLst>
                <a:path w="4936490" h="1399539">
                  <a:moveTo>
                    <a:pt x="4784131" y="1399374"/>
                  </a:moveTo>
                  <a:lnTo>
                    <a:pt x="152400" y="1399374"/>
                  </a:lnTo>
                  <a:lnTo>
                    <a:pt x="104229" y="1391605"/>
                  </a:lnTo>
                  <a:lnTo>
                    <a:pt x="62394" y="1369970"/>
                  </a:lnTo>
                  <a:lnTo>
                    <a:pt x="29404" y="1336980"/>
                  </a:lnTo>
                  <a:lnTo>
                    <a:pt x="7769" y="1295144"/>
                  </a:lnTo>
                  <a:lnTo>
                    <a:pt x="0" y="1246974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4784131" y="0"/>
                  </a:lnTo>
                  <a:lnTo>
                    <a:pt x="4832301" y="7769"/>
                  </a:lnTo>
                  <a:lnTo>
                    <a:pt x="4874137" y="29404"/>
                  </a:lnTo>
                  <a:lnTo>
                    <a:pt x="4907127" y="62394"/>
                  </a:lnTo>
                  <a:lnTo>
                    <a:pt x="4928762" y="104229"/>
                  </a:lnTo>
                  <a:lnTo>
                    <a:pt x="4936075" y="149571"/>
                  </a:lnTo>
                  <a:lnTo>
                    <a:pt x="4936075" y="1249803"/>
                  </a:lnTo>
                  <a:lnTo>
                    <a:pt x="4928762" y="1295144"/>
                  </a:lnTo>
                  <a:lnTo>
                    <a:pt x="4907127" y="1336980"/>
                  </a:lnTo>
                  <a:lnTo>
                    <a:pt x="4874137" y="1369970"/>
                  </a:lnTo>
                  <a:lnTo>
                    <a:pt x="4832301" y="1391605"/>
                  </a:lnTo>
                  <a:lnTo>
                    <a:pt x="4784131" y="1399374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39186" y="1430196"/>
              <a:ext cx="4933950" cy="1399540"/>
            </a:xfrm>
            <a:custGeom>
              <a:avLst/>
              <a:gdLst/>
              <a:ahLst/>
              <a:cxnLst/>
              <a:rect l="l" t="t" r="r" b="b"/>
              <a:pathLst>
                <a:path w="4933950" h="1399539">
                  <a:moveTo>
                    <a:pt x="152389" y="0"/>
                  </a:moveTo>
                  <a:lnTo>
                    <a:pt x="4783814" y="0"/>
                  </a:lnTo>
                  <a:lnTo>
                    <a:pt x="4831981" y="7768"/>
                  </a:lnTo>
                  <a:lnTo>
                    <a:pt x="4873813" y="29402"/>
                  </a:lnTo>
                  <a:lnTo>
                    <a:pt x="4906801" y="62390"/>
                  </a:lnTo>
                  <a:lnTo>
                    <a:pt x="4928435" y="104222"/>
                  </a:lnTo>
                  <a:lnTo>
                    <a:pt x="4933812" y="137558"/>
                  </a:lnTo>
                </a:path>
                <a:path w="4933950" h="1399539">
                  <a:moveTo>
                    <a:pt x="4933812" y="1261723"/>
                  </a:moveTo>
                  <a:lnTo>
                    <a:pt x="4906801" y="1336891"/>
                  </a:lnTo>
                  <a:lnTo>
                    <a:pt x="4873813" y="1369879"/>
                  </a:lnTo>
                  <a:lnTo>
                    <a:pt x="4831981" y="1391512"/>
                  </a:lnTo>
                  <a:lnTo>
                    <a:pt x="4783814" y="1399281"/>
                  </a:lnTo>
                  <a:lnTo>
                    <a:pt x="152389" y="1399281"/>
                  </a:lnTo>
                  <a:lnTo>
                    <a:pt x="104222" y="1391512"/>
                  </a:lnTo>
                  <a:lnTo>
                    <a:pt x="62390" y="1369879"/>
                  </a:lnTo>
                  <a:lnTo>
                    <a:pt x="29402" y="1336891"/>
                  </a:lnTo>
                  <a:lnTo>
                    <a:pt x="7768" y="1295059"/>
                  </a:lnTo>
                  <a:lnTo>
                    <a:pt x="0" y="1246892"/>
                  </a:lnTo>
                  <a:lnTo>
                    <a:pt x="0" y="152389"/>
                  </a:lnTo>
                  <a:lnTo>
                    <a:pt x="7768" y="104222"/>
                  </a:lnTo>
                  <a:lnTo>
                    <a:pt x="29402" y="62390"/>
                  </a:lnTo>
                  <a:lnTo>
                    <a:pt x="62390" y="29402"/>
                  </a:lnTo>
                  <a:lnTo>
                    <a:pt x="104222" y="7768"/>
                  </a:lnTo>
                  <a:lnTo>
                    <a:pt x="152389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9049" y="5916317"/>
              <a:ext cx="4934585" cy="1398905"/>
            </a:xfrm>
            <a:custGeom>
              <a:avLst/>
              <a:gdLst/>
              <a:ahLst/>
              <a:cxnLst/>
              <a:rect l="l" t="t" r="r" b="b"/>
              <a:pathLst>
                <a:path w="4934584" h="1398904">
                  <a:moveTo>
                    <a:pt x="4784131" y="1398882"/>
                  </a:moveTo>
                  <a:lnTo>
                    <a:pt x="152399" y="1398882"/>
                  </a:lnTo>
                  <a:lnTo>
                    <a:pt x="104229" y="1391113"/>
                  </a:lnTo>
                  <a:lnTo>
                    <a:pt x="62394" y="1369478"/>
                  </a:lnTo>
                  <a:lnTo>
                    <a:pt x="29404" y="1336488"/>
                  </a:lnTo>
                  <a:lnTo>
                    <a:pt x="7769" y="1294652"/>
                  </a:lnTo>
                  <a:lnTo>
                    <a:pt x="0" y="1246482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4784131" y="0"/>
                  </a:lnTo>
                  <a:lnTo>
                    <a:pt x="4832301" y="7769"/>
                  </a:lnTo>
                  <a:lnTo>
                    <a:pt x="4874136" y="29404"/>
                  </a:lnTo>
                  <a:lnTo>
                    <a:pt x="4907127" y="62394"/>
                  </a:lnTo>
                  <a:lnTo>
                    <a:pt x="4928762" y="104229"/>
                  </a:lnTo>
                  <a:lnTo>
                    <a:pt x="4934339" y="138809"/>
                  </a:lnTo>
                  <a:lnTo>
                    <a:pt x="4934339" y="1260073"/>
                  </a:lnTo>
                  <a:lnTo>
                    <a:pt x="4907127" y="1336488"/>
                  </a:lnTo>
                  <a:lnTo>
                    <a:pt x="4874136" y="1369478"/>
                  </a:lnTo>
                  <a:lnTo>
                    <a:pt x="4832301" y="1391113"/>
                  </a:lnTo>
                  <a:lnTo>
                    <a:pt x="4784131" y="1398882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39106" y="5916317"/>
              <a:ext cx="4933950" cy="1398905"/>
            </a:xfrm>
            <a:custGeom>
              <a:avLst/>
              <a:gdLst/>
              <a:ahLst/>
              <a:cxnLst/>
              <a:rect l="l" t="t" r="r" b="b"/>
              <a:pathLst>
                <a:path w="4933950" h="1398904">
                  <a:moveTo>
                    <a:pt x="152394" y="0"/>
                  </a:moveTo>
                  <a:lnTo>
                    <a:pt x="4783969" y="0"/>
                  </a:lnTo>
                  <a:lnTo>
                    <a:pt x="4832138" y="7769"/>
                  </a:lnTo>
                  <a:lnTo>
                    <a:pt x="4873972" y="29403"/>
                  </a:lnTo>
                  <a:lnTo>
                    <a:pt x="4906961" y="62392"/>
                  </a:lnTo>
                  <a:lnTo>
                    <a:pt x="4928595" y="104226"/>
                  </a:lnTo>
                  <a:lnTo>
                    <a:pt x="4933892" y="137065"/>
                  </a:lnTo>
                </a:path>
                <a:path w="4933950" h="1398904">
                  <a:moveTo>
                    <a:pt x="4933892" y="1261770"/>
                  </a:moveTo>
                  <a:lnTo>
                    <a:pt x="4906961" y="1336442"/>
                  </a:lnTo>
                  <a:lnTo>
                    <a:pt x="4873972" y="1369431"/>
                  </a:lnTo>
                  <a:lnTo>
                    <a:pt x="4832138" y="1391066"/>
                  </a:lnTo>
                  <a:lnTo>
                    <a:pt x="4783969" y="1398835"/>
                  </a:lnTo>
                  <a:lnTo>
                    <a:pt x="152394" y="1398835"/>
                  </a:lnTo>
                  <a:lnTo>
                    <a:pt x="104226" y="1391066"/>
                  </a:lnTo>
                  <a:lnTo>
                    <a:pt x="62392" y="1369431"/>
                  </a:lnTo>
                  <a:lnTo>
                    <a:pt x="29403" y="1336442"/>
                  </a:lnTo>
                  <a:lnTo>
                    <a:pt x="7769" y="1294609"/>
                  </a:lnTo>
                  <a:lnTo>
                    <a:pt x="0" y="1246440"/>
                  </a:lnTo>
                  <a:lnTo>
                    <a:pt x="0" y="152394"/>
                  </a:lnTo>
                  <a:lnTo>
                    <a:pt x="7769" y="104226"/>
                  </a:lnTo>
                  <a:lnTo>
                    <a:pt x="29403" y="62392"/>
                  </a:lnTo>
                  <a:lnTo>
                    <a:pt x="62392" y="29403"/>
                  </a:lnTo>
                  <a:lnTo>
                    <a:pt x="104226" y="7769"/>
                  </a:lnTo>
                  <a:lnTo>
                    <a:pt x="152394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39049" y="2839095"/>
              <a:ext cx="4937125" cy="1637030"/>
            </a:xfrm>
            <a:custGeom>
              <a:avLst/>
              <a:gdLst/>
              <a:ahLst/>
              <a:cxnLst/>
              <a:rect l="l" t="t" r="r" b="b"/>
              <a:pathLst>
                <a:path w="4937125" h="1637029">
                  <a:moveTo>
                    <a:pt x="4784131" y="1637007"/>
                  </a:moveTo>
                  <a:lnTo>
                    <a:pt x="152399" y="1637007"/>
                  </a:lnTo>
                  <a:lnTo>
                    <a:pt x="104229" y="1629237"/>
                  </a:lnTo>
                  <a:lnTo>
                    <a:pt x="62394" y="1607603"/>
                  </a:lnTo>
                  <a:lnTo>
                    <a:pt x="29404" y="1574612"/>
                  </a:lnTo>
                  <a:lnTo>
                    <a:pt x="7769" y="1532777"/>
                  </a:lnTo>
                  <a:lnTo>
                    <a:pt x="0" y="1484607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4784131" y="0"/>
                  </a:lnTo>
                  <a:lnTo>
                    <a:pt x="4832301" y="7769"/>
                  </a:lnTo>
                  <a:lnTo>
                    <a:pt x="4874136" y="29404"/>
                  </a:lnTo>
                  <a:lnTo>
                    <a:pt x="4907126" y="62394"/>
                  </a:lnTo>
                  <a:lnTo>
                    <a:pt x="4928761" y="104229"/>
                  </a:lnTo>
                  <a:lnTo>
                    <a:pt x="4936531" y="152400"/>
                  </a:lnTo>
                  <a:lnTo>
                    <a:pt x="4936531" y="1484607"/>
                  </a:lnTo>
                  <a:lnTo>
                    <a:pt x="4928761" y="1532777"/>
                  </a:lnTo>
                  <a:lnTo>
                    <a:pt x="4907126" y="1574612"/>
                  </a:lnTo>
                  <a:lnTo>
                    <a:pt x="4874136" y="1607603"/>
                  </a:lnTo>
                  <a:lnTo>
                    <a:pt x="4832301" y="1629237"/>
                  </a:lnTo>
                  <a:lnTo>
                    <a:pt x="4784131" y="1637007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39093" y="2839096"/>
              <a:ext cx="4933950" cy="1637030"/>
            </a:xfrm>
            <a:custGeom>
              <a:avLst/>
              <a:gdLst/>
              <a:ahLst/>
              <a:cxnLst/>
              <a:rect l="l" t="t" r="r" b="b"/>
              <a:pathLst>
                <a:path w="4933950" h="1637029">
                  <a:moveTo>
                    <a:pt x="152395" y="0"/>
                  </a:moveTo>
                  <a:lnTo>
                    <a:pt x="4783993" y="0"/>
                  </a:lnTo>
                  <a:lnTo>
                    <a:pt x="4832162" y="7769"/>
                  </a:lnTo>
                  <a:lnTo>
                    <a:pt x="4873996" y="29403"/>
                  </a:lnTo>
                  <a:lnTo>
                    <a:pt x="4906985" y="62392"/>
                  </a:lnTo>
                  <a:lnTo>
                    <a:pt x="4928620" y="104226"/>
                  </a:lnTo>
                  <a:lnTo>
                    <a:pt x="4933904" y="136990"/>
                  </a:lnTo>
                </a:path>
                <a:path w="4933950" h="1637029">
                  <a:moveTo>
                    <a:pt x="4933904" y="1499969"/>
                  </a:moveTo>
                  <a:lnTo>
                    <a:pt x="4906985" y="1574567"/>
                  </a:lnTo>
                  <a:lnTo>
                    <a:pt x="4873996" y="1607556"/>
                  </a:lnTo>
                  <a:lnTo>
                    <a:pt x="4832162" y="1629191"/>
                  </a:lnTo>
                  <a:lnTo>
                    <a:pt x="4783993" y="1636960"/>
                  </a:lnTo>
                  <a:lnTo>
                    <a:pt x="152395" y="1636960"/>
                  </a:lnTo>
                  <a:lnTo>
                    <a:pt x="104226" y="1629191"/>
                  </a:lnTo>
                  <a:lnTo>
                    <a:pt x="62392" y="1607556"/>
                  </a:lnTo>
                  <a:lnTo>
                    <a:pt x="29403" y="1574567"/>
                  </a:lnTo>
                  <a:lnTo>
                    <a:pt x="7769" y="1532733"/>
                  </a:lnTo>
                  <a:lnTo>
                    <a:pt x="0" y="1484564"/>
                  </a:lnTo>
                  <a:lnTo>
                    <a:pt x="0" y="152395"/>
                  </a:lnTo>
                  <a:lnTo>
                    <a:pt x="7769" y="104226"/>
                  </a:lnTo>
                  <a:lnTo>
                    <a:pt x="29403" y="62392"/>
                  </a:lnTo>
                  <a:lnTo>
                    <a:pt x="62392" y="29403"/>
                  </a:lnTo>
                  <a:lnTo>
                    <a:pt x="104226" y="7769"/>
                  </a:lnTo>
                  <a:lnTo>
                    <a:pt x="152395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471444" y="51847"/>
            <a:ext cx="4871720" cy="3149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10" dirty="0">
                <a:latin typeface="Arial Black"/>
                <a:cs typeface="Arial Black"/>
              </a:rPr>
              <a:t>Planning:</a:t>
            </a:r>
            <a:endParaRPr sz="1850">
              <a:latin typeface="Arial Black"/>
              <a:cs typeface="Arial Black"/>
            </a:endParaRPr>
          </a:p>
          <a:p>
            <a:pPr marL="12700" marR="315595">
              <a:lnSpc>
                <a:spcPct val="115700"/>
              </a:lnSpc>
              <a:spcBef>
                <a:spcPts val="1775"/>
              </a:spcBef>
            </a:pPr>
            <a:r>
              <a:rPr sz="1350" spc="55" dirty="0">
                <a:latin typeface="Lucida Sans Unicode"/>
                <a:cs typeface="Lucida Sans Unicode"/>
              </a:rPr>
              <a:t>Define</a:t>
            </a:r>
            <a:r>
              <a:rPr sz="1350" spc="-50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-50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project</a:t>
            </a:r>
            <a:r>
              <a:rPr sz="1350" spc="-50" dirty="0">
                <a:latin typeface="Lucida Sans Unicode"/>
                <a:cs typeface="Lucida Sans Unicode"/>
              </a:rPr>
              <a:t> </a:t>
            </a:r>
            <a:r>
              <a:rPr sz="1350" spc="70" dirty="0">
                <a:latin typeface="Lucida Sans Unicode"/>
                <a:cs typeface="Lucida Sans Unicode"/>
              </a:rPr>
              <a:t>scope,</a:t>
            </a:r>
            <a:r>
              <a:rPr sz="1350" spc="-5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goals,</a:t>
            </a:r>
            <a:r>
              <a:rPr sz="1350" spc="-4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50" dirty="0">
                <a:latin typeface="Lucida Sans Unicode"/>
                <a:cs typeface="Lucida Sans Unicode"/>
              </a:rPr>
              <a:t> </a:t>
            </a:r>
            <a:r>
              <a:rPr sz="1350" spc="45" dirty="0">
                <a:latin typeface="Lucida Sans Unicode"/>
                <a:cs typeface="Lucida Sans Unicode"/>
              </a:rPr>
              <a:t>requirements. </a:t>
            </a:r>
            <a:r>
              <a:rPr sz="1350" spc="60" dirty="0">
                <a:latin typeface="Lucida Sans Unicode"/>
                <a:cs typeface="Lucida Sans Unicode"/>
              </a:rPr>
              <a:t>Develop</a:t>
            </a:r>
            <a:r>
              <a:rPr sz="1350" spc="-85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a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60" dirty="0">
                <a:latin typeface="Lucida Sans Unicode"/>
                <a:cs typeface="Lucida Sans Unicode"/>
              </a:rPr>
              <a:t>site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95" dirty="0">
                <a:latin typeface="Lucida Sans Unicode"/>
                <a:cs typeface="Lucida Sans Unicode"/>
              </a:rPr>
              <a:t>map</a:t>
            </a:r>
            <a:r>
              <a:rPr sz="1350" spc="-8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establish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timeline</a:t>
            </a:r>
            <a:r>
              <a:rPr sz="1350" spc="-85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and budget.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1850" spc="-10" dirty="0">
                <a:latin typeface="Arial Black"/>
                <a:cs typeface="Arial Black"/>
              </a:rPr>
              <a:t>Design:</a:t>
            </a:r>
            <a:endParaRPr sz="1850">
              <a:latin typeface="Arial Black"/>
              <a:cs typeface="Arial Black"/>
            </a:endParaRPr>
          </a:p>
          <a:p>
            <a:pPr marL="12700" marR="5080" algn="just">
              <a:lnSpc>
                <a:spcPct val="115700"/>
              </a:lnSpc>
              <a:spcBef>
                <a:spcPts val="1780"/>
              </a:spcBef>
            </a:pPr>
            <a:r>
              <a:rPr sz="1350" spc="100" dirty="0">
                <a:latin typeface="Lucida Sans Unicode"/>
                <a:cs typeface="Lucida Sans Unicode"/>
              </a:rPr>
              <a:t>Create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70" dirty="0">
                <a:latin typeface="Lucida Sans Unicode"/>
                <a:cs typeface="Lucida Sans Unicode"/>
              </a:rPr>
              <a:t>wireframes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visual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mockups.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70" dirty="0">
                <a:latin typeface="Lucida Sans Unicode"/>
                <a:cs typeface="Lucida Sans Unicode"/>
              </a:rPr>
              <a:t>Focus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on</a:t>
            </a:r>
            <a:r>
              <a:rPr sz="1350" spc="-15" dirty="0">
                <a:latin typeface="Lucida Sans Unicode"/>
                <a:cs typeface="Lucida Sans Unicode"/>
              </a:rPr>
              <a:t> </a:t>
            </a:r>
            <a:r>
              <a:rPr sz="1350" spc="40" dirty="0">
                <a:latin typeface="Lucida Sans Unicode"/>
                <a:cs typeface="Lucida Sans Unicode"/>
              </a:rPr>
              <a:t>user </a:t>
            </a:r>
            <a:r>
              <a:rPr sz="1350" spc="70" dirty="0">
                <a:latin typeface="Lucida Sans Unicode"/>
                <a:cs typeface="Lucida Sans Unicode"/>
              </a:rPr>
              <a:t>experience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100" dirty="0">
                <a:latin typeface="Lucida Sans Unicode"/>
                <a:cs typeface="Lucida Sans Unicode"/>
              </a:rPr>
              <a:t>(UX)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interface</a:t>
            </a:r>
            <a:r>
              <a:rPr sz="1350" spc="220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design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85" dirty="0">
                <a:latin typeface="Lucida Sans Unicode"/>
                <a:cs typeface="Lucida Sans Unicode"/>
              </a:rPr>
              <a:t>to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45" dirty="0">
                <a:latin typeface="Lucida Sans Unicode"/>
                <a:cs typeface="Lucida Sans Unicode"/>
              </a:rPr>
              <a:t>outline</a:t>
            </a:r>
            <a:r>
              <a:rPr sz="1350" spc="215" dirty="0">
                <a:latin typeface="Lucida Sans Unicode"/>
                <a:cs typeface="Lucida Sans Unicode"/>
              </a:rPr>
              <a:t> </a:t>
            </a:r>
            <a:r>
              <a:rPr sz="1350" spc="65" dirty="0">
                <a:latin typeface="Lucida Sans Unicode"/>
                <a:cs typeface="Lucida Sans Unicode"/>
              </a:rPr>
              <a:t>the </a:t>
            </a:r>
            <a:r>
              <a:rPr sz="1350" spc="55" dirty="0">
                <a:latin typeface="Lucida Sans Unicode"/>
                <a:cs typeface="Lucida Sans Unicode"/>
              </a:rPr>
              <a:t>layout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look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65" dirty="0">
                <a:latin typeface="Lucida Sans Unicode"/>
                <a:cs typeface="Lucida Sans Unicode"/>
              </a:rPr>
              <a:t>of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website.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850" spc="-10" dirty="0">
                <a:latin typeface="Arial Black"/>
                <a:cs typeface="Arial Black"/>
              </a:rPr>
              <a:t>Development:</a:t>
            </a:r>
            <a:endParaRPr sz="1850">
              <a:latin typeface="Arial Black"/>
              <a:cs typeface="Arial Black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20056" y="4466305"/>
            <a:ext cx="4972050" cy="1437005"/>
            <a:chOff x="4420056" y="4466305"/>
            <a:chExt cx="4972050" cy="1437005"/>
          </a:xfrm>
        </p:grpSpPr>
        <p:sp>
          <p:nvSpPr>
            <p:cNvPr id="31" name="object 31"/>
            <p:cNvSpPr/>
            <p:nvPr/>
          </p:nvSpPr>
          <p:spPr>
            <a:xfrm>
              <a:off x="4439048" y="4485355"/>
              <a:ext cx="4934585" cy="1398905"/>
            </a:xfrm>
            <a:custGeom>
              <a:avLst/>
              <a:gdLst/>
              <a:ahLst/>
              <a:cxnLst/>
              <a:rect l="l" t="t" r="r" b="b"/>
              <a:pathLst>
                <a:path w="4934584" h="1398904">
                  <a:moveTo>
                    <a:pt x="4784131" y="1398882"/>
                  </a:moveTo>
                  <a:lnTo>
                    <a:pt x="152399" y="1398882"/>
                  </a:lnTo>
                  <a:lnTo>
                    <a:pt x="104229" y="1391113"/>
                  </a:lnTo>
                  <a:lnTo>
                    <a:pt x="62394" y="1369478"/>
                  </a:lnTo>
                  <a:lnTo>
                    <a:pt x="29404" y="1336488"/>
                  </a:lnTo>
                  <a:lnTo>
                    <a:pt x="7769" y="1294652"/>
                  </a:lnTo>
                  <a:lnTo>
                    <a:pt x="0" y="1246482"/>
                  </a:lnTo>
                  <a:lnTo>
                    <a:pt x="0" y="152400"/>
                  </a:lnTo>
                  <a:lnTo>
                    <a:pt x="7769" y="104229"/>
                  </a:lnTo>
                  <a:lnTo>
                    <a:pt x="29404" y="62394"/>
                  </a:lnTo>
                  <a:lnTo>
                    <a:pt x="62394" y="29404"/>
                  </a:lnTo>
                  <a:lnTo>
                    <a:pt x="104229" y="7769"/>
                  </a:lnTo>
                  <a:lnTo>
                    <a:pt x="152400" y="0"/>
                  </a:lnTo>
                  <a:lnTo>
                    <a:pt x="4784131" y="0"/>
                  </a:lnTo>
                  <a:lnTo>
                    <a:pt x="4832301" y="7769"/>
                  </a:lnTo>
                  <a:lnTo>
                    <a:pt x="4874136" y="29404"/>
                  </a:lnTo>
                  <a:lnTo>
                    <a:pt x="4907127" y="62394"/>
                  </a:lnTo>
                  <a:lnTo>
                    <a:pt x="4928762" y="104229"/>
                  </a:lnTo>
                  <a:lnTo>
                    <a:pt x="4934339" y="138809"/>
                  </a:lnTo>
                  <a:lnTo>
                    <a:pt x="4934339" y="1260073"/>
                  </a:lnTo>
                  <a:lnTo>
                    <a:pt x="4907127" y="1336488"/>
                  </a:lnTo>
                  <a:lnTo>
                    <a:pt x="4874136" y="1369478"/>
                  </a:lnTo>
                  <a:lnTo>
                    <a:pt x="4832301" y="1391113"/>
                  </a:lnTo>
                  <a:lnTo>
                    <a:pt x="4784131" y="1398882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39106" y="4485355"/>
              <a:ext cx="4933950" cy="1398905"/>
            </a:xfrm>
            <a:custGeom>
              <a:avLst/>
              <a:gdLst/>
              <a:ahLst/>
              <a:cxnLst/>
              <a:rect l="l" t="t" r="r" b="b"/>
              <a:pathLst>
                <a:path w="4933950" h="1398904">
                  <a:moveTo>
                    <a:pt x="152394" y="0"/>
                  </a:moveTo>
                  <a:lnTo>
                    <a:pt x="4783969" y="0"/>
                  </a:lnTo>
                  <a:lnTo>
                    <a:pt x="4832138" y="7769"/>
                  </a:lnTo>
                  <a:lnTo>
                    <a:pt x="4873972" y="29403"/>
                  </a:lnTo>
                  <a:lnTo>
                    <a:pt x="4906961" y="62392"/>
                  </a:lnTo>
                  <a:lnTo>
                    <a:pt x="4928595" y="104226"/>
                  </a:lnTo>
                  <a:lnTo>
                    <a:pt x="4933892" y="137065"/>
                  </a:lnTo>
                </a:path>
                <a:path w="4933950" h="1398904">
                  <a:moveTo>
                    <a:pt x="4933892" y="1261770"/>
                  </a:moveTo>
                  <a:lnTo>
                    <a:pt x="4906961" y="1336442"/>
                  </a:lnTo>
                  <a:lnTo>
                    <a:pt x="4873972" y="1369431"/>
                  </a:lnTo>
                  <a:lnTo>
                    <a:pt x="4832138" y="1391066"/>
                  </a:lnTo>
                  <a:lnTo>
                    <a:pt x="4783969" y="1398835"/>
                  </a:lnTo>
                  <a:lnTo>
                    <a:pt x="152394" y="1398835"/>
                  </a:lnTo>
                  <a:lnTo>
                    <a:pt x="104226" y="1391066"/>
                  </a:lnTo>
                  <a:lnTo>
                    <a:pt x="62392" y="1369431"/>
                  </a:lnTo>
                  <a:lnTo>
                    <a:pt x="29403" y="1336442"/>
                  </a:lnTo>
                  <a:lnTo>
                    <a:pt x="7769" y="1294609"/>
                  </a:lnTo>
                  <a:lnTo>
                    <a:pt x="0" y="1246440"/>
                  </a:lnTo>
                  <a:lnTo>
                    <a:pt x="0" y="152394"/>
                  </a:lnTo>
                  <a:lnTo>
                    <a:pt x="7769" y="104226"/>
                  </a:lnTo>
                  <a:lnTo>
                    <a:pt x="29403" y="62392"/>
                  </a:lnTo>
                  <a:lnTo>
                    <a:pt x="62392" y="29403"/>
                  </a:lnTo>
                  <a:lnTo>
                    <a:pt x="104226" y="7769"/>
                  </a:lnTo>
                  <a:lnTo>
                    <a:pt x="152394" y="0"/>
                  </a:lnTo>
                </a:path>
              </a:pathLst>
            </a:custGeom>
            <a:ln w="38099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711586" y="3400855"/>
            <a:ext cx="5081270" cy="1446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160" marR="5080" indent="-760095">
              <a:lnSpc>
                <a:spcPct val="115700"/>
              </a:lnSpc>
              <a:spcBef>
                <a:spcPts val="95"/>
              </a:spcBef>
              <a:tabLst>
                <a:tab pos="768350" algn="l"/>
              </a:tabLst>
            </a:pPr>
            <a:r>
              <a:rPr sz="1350" u="sng" dirty="0">
                <a:uFill>
                  <a:solidFill>
                    <a:srgbClr val="788C3A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dirty="0">
                <a:latin typeface="Lucida Sans Unicode"/>
                <a:cs typeface="Lucida Sans Unicode"/>
              </a:rPr>
              <a:t>Build</a:t>
            </a:r>
            <a:r>
              <a:rPr sz="1350" spc="55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60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website</a:t>
            </a:r>
            <a:r>
              <a:rPr sz="1350" spc="6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using</a:t>
            </a:r>
            <a:r>
              <a:rPr sz="1350" spc="55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front-</a:t>
            </a:r>
            <a:r>
              <a:rPr sz="1350" spc="80" dirty="0">
                <a:latin typeface="Lucida Sans Unicode"/>
                <a:cs typeface="Lucida Sans Unicode"/>
              </a:rPr>
              <a:t>end</a:t>
            </a:r>
            <a:r>
              <a:rPr sz="1350" spc="6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(HTML,</a:t>
            </a:r>
            <a:r>
              <a:rPr sz="1350" spc="60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CSS, </a:t>
            </a:r>
            <a:r>
              <a:rPr sz="1350" spc="100" dirty="0">
                <a:latin typeface="Lucida Sans Unicode"/>
                <a:cs typeface="Lucida Sans Unicode"/>
              </a:rPr>
              <a:t>JavaScript)</a:t>
            </a:r>
            <a:r>
              <a:rPr sz="1350" spc="-2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2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back-</a:t>
            </a:r>
            <a:r>
              <a:rPr sz="1350" spc="80" dirty="0">
                <a:latin typeface="Lucida Sans Unicode"/>
                <a:cs typeface="Lucida Sans Unicode"/>
              </a:rPr>
              <a:t>end</a:t>
            </a:r>
            <a:r>
              <a:rPr sz="1350" spc="-2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(server-</a:t>
            </a:r>
            <a:r>
              <a:rPr sz="1350" spc="55" dirty="0">
                <a:latin typeface="Lucida Sans Unicode"/>
                <a:cs typeface="Lucida Sans Unicode"/>
              </a:rPr>
              <a:t>side</a:t>
            </a:r>
            <a:r>
              <a:rPr sz="1350" spc="-20" dirty="0">
                <a:latin typeface="Lucida Sans Unicode"/>
                <a:cs typeface="Lucida Sans Unicode"/>
              </a:rPr>
              <a:t> </a:t>
            </a:r>
            <a:r>
              <a:rPr sz="1350" spc="65" dirty="0">
                <a:latin typeface="Lucida Sans Unicode"/>
                <a:cs typeface="Lucida Sans Unicode"/>
              </a:rPr>
              <a:t>code, </a:t>
            </a:r>
            <a:r>
              <a:rPr sz="1350" spc="85" dirty="0">
                <a:latin typeface="Lucida Sans Unicode"/>
                <a:cs typeface="Lucida Sans Unicode"/>
              </a:rPr>
              <a:t>databases)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technologies.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Integrate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content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and </a:t>
            </a:r>
            <a:r>
              <a:rPr sz="1350" spc="35" dirty="0">
                <a:latin typeface="Lucida Sans Unicode"/>
                <a:cs typeface="Lucida Sans Unicode"/>
              </a:rPr>
              <a:t>functionality.</a:t>
            </a:r>
            <a:endParaRPr sz="1350">
              <a:latin typeface="Lucida Sans Unicode"/>
              <a:cs typeface="Lucida Sans Unicode"/>
            </a:endParaRPr>
          </a:p>
          <a:p>
            <a:pPr marL="772160">
              <a:lnSpc>
                <a:spcPct val="100000"/>
              </a:lnSpc>
              <a:spcBef>
                <a:spcPts val="1470"/>
              </a:spcBef>
            </a:pPr>
            <a:r>
              <a:rPr sz="1850" spc="-10" dirty="0">
                <a:latin typeface="Arial Black"/>
                <a:cs typeface="Arial Black"/>
              </a:rPr>
              <a:t>Testing:</a:t>
            </a:r>
            <a:endParaRPr sz="185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71444" y="5047114"/>
            <a:ext cx="4829810" cy="217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1350" dirty="0">
                <a:latin typeface="Lucida Sans Unicode"/>
                <a:cs typeface="Lucida Sans Unicode"/>
              </a:rPr>
              <a:t>Verify</a:t>
            </a:r>
            <a:r>
              <a:rPr sz="1350" spc="-40" dirty="0">
                <a:latin typeface="Lucida Sans Unicode"/>
                <a:cs typeface="Lucida Sans Unicode"/>
              </a:rPr>
              <a:t> </a:t>
            </a:r>
            <a:r>
              <a:rPr sz="1350" spc="85" dirty="0">
                <a:latin typeface="Lucida Sans Unicode"/>
                <a:cs typeface="Lucida Sans Unicode"/>
              </a:rPr>
              <a:t>that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website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60" dirty="0">
                <a:latin typeface="Lucida Sans Unicode"/>
                <a:cs typeface="Lucida Sans Unicode"/>
              </a:rPr>
              <a:t>works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correctly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by</a:t>
            </a:r>
            <a:r>
              <a:rPr sz="1350" spc="-35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performing functional,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compatibility,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65" dirty="0">
                <a:latin typeface="Lucida Sans Unicode"/>
                <a:cs typeface="Lucida Sans Unicode"/>
              </a:rPr>
              <a:t> </a:t>
            </a:r>
            <a:r>
              <a:rPr sz="1350" spc="85" dirty="0">
                <a:latin typeface="Lucida Sans Unicode"/>
                <a:cs typeface="Lucida Sans Unicode"/>
              </a:rPr>
              <a:t>performance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tests.</a:t>
            </a:r>
            <a:r>
              <a:rPr sz="1350" spc="-70" dirty="0">
                <a:latin typeface="Lucida Sans Unicode"/>
                <a:cs typeface="Lucida Sans Unicode"/>
              </a:rPr>
              <a:t> </a:t>
            </a:r>
            <a:r>
              <a:rPr sz="1350" spc="-25" dirty="0">
                <a:latin typeface="Lucida Sans Unicode"/>
                <a:cs typeface="Lucida Sans Unicode"/>
              </a:rPr>
              <a:t>Fix </a:t>
            </a:r>
            <a:r>
              <a:rPr sz="1350" spc="65" dirty="0">
                <a:latin typeface="Lucida Sans Unicode"/>
                <a:cs typeface="Lucida Sans Unicode"/>
              </a:rPr>
              <a:t>any</a:t>
            </a:r>
            <a:r>
              <a:rPr sz="1350" spc="1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issues</a:t>
            </a:r>
            <a:r>
              <a:rPr sz="1350" spc="1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or</a:t>
            </a:r>
            <a:r>
              <a:rPr sz="1350" spc="15" dirty="0">
                <a:latin typeface="Lucida Sans Unicode"/>
                <a:cs typeface="Lucida Sans Unicode"/>
              </a:rPr>
              <a:t> </a:t>
            </a:r>
            <a:r>
              <a:rPr sz="1350" spc="-10" dirty="0">
                <a:latin typeface="Lucida Sans Unicode"/>
                <a:cs typeface="Lucida Sans Unicode"/>
              </a:rPr>
              <a:t>bugs.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1850" spc="-10" dirty="0">
                <a:latin typeface="Arial Black"/>
                <a:cs typeface="Arial Black"/>
              </a:rPr>
              <a:t>Launch:</a:t>
            </a:r>
            <a:endParaRPr sz="1850">
              <a:latin typeface="Arial Black"/>
              <a:cs typeface="Arial Black"/>
            </a:endParaRPr>
          </a:p>
          <a:p>
            <a:pPr marL="12700" marR="280670">
              <a:lnSpc>
                <a:spcPct val="115700"/>
              </a:lnSpc>
              <a:spcBef>
                <a:spcPts val="1775"/>
              </a:spcBef>
            </a:pPr>
            <a:r>
              <a:rPr sz="1350" spc="50" dirty="0">
                <a:latin typeface="Lucida Sans Unicode"/>
                <a:cs typeface="Lucida Sans Unicode"/>
              </a:rPr>
              <a:t>Deploy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the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website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85" dirty="0">
                <a:latin typeface="Lucida Sans Unicode"/>
                <a:cs typeface="Lucida Sans Unicode"/>
              </a:rPr>
              <a:t>to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90" dirty="0">
                <a:latin typeface="Lucida Sans Unicode"/>
                <a:cs typeface="Lucida Sans Unicode"/>
              </a:rPr>
              <a:t>a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live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45" dirty="0">
                <a:latin typeface="Lucida Sans Unicode"/>
                <a:cs typeface="Lucida Sans Unicode"/>
              </a:rPr>
              <a:t>server.</a:t>
            </a:r>
            <a:r>
              <a:rPr sz="1350" spc="-55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Monitor</a:t>
            </a:r>
            <a:r>
              <a:rPr sz="1350" spc="-60" dirty="0">
                <a:latin typeface="Lucida Sans Unicode"/>
                <a:cs typeface="Lucida Sans Unicode"/>
              </a:rPr>
              <a:t> </a:t>
            </a:r>
            <a:r>
              <a:rPr sz="1350" spc="-25" dirty="0">
                <a:latin typeface="Lucida Sans Unicode"/>
                <a:cs typeface="Lucida Sans Unicode"/>
              </a:rPr>
              <a:t>its </a:t>
            </a:r>
            <a:r>
              <a:rPr sz="1350" spc="75" dirty="0">
                <a:latin typeface="Lucida Sans Unicode"/>
                <a:cs typeface="Lucida Sans Unicode"/>
              </a:rPr>
              <a:t>performance,</a:t>
            </a:r>
            <a:r>
              <a:rPr sz="1350" spc="-5" dirty="0">
                <a:latin typeface="Lucida Sans Unicode"/>
                <a:cs typeface="Lucida Sans Unicode"/>
              </a:rPr>
              <a:t> </a:t>
            </a:r>
            <a:r>
              <a:rPr sz="1350" spc="70" dirty="0">
                <a:latin typeface="Lucida Sans Unicode"/>
                <a:cs typeface="Lucida Sans Unicode"/>
              </a:rPr>
              <a:t>address</a:t>
            </a:r>
            <a:r>
              <a:rPr sz="1350" spc="-5" dirty="0">
                <a:latin typeface="Lucida Sans Unicode"/>
                <a:cs typeface="Lucida Sans Unicode"/>
              </a:rPr>
              <a:t> </a:t>
            </a:r>
            <a:r>
              <a:rPr sz="1350" spc="65" dirty="0">
                <a:latin typeface="Lucida Sans Unicode"/>
                <a:cs typeface="Lucida Sans Unicode"/>
              </a:rPr>
              <a:t>any</a:t>
            </a:r>
            <a:r>
              <a:rPr sz="1350" dirty="0">
                <a:latin typeface="Lucida Sans Unicode"/>
                <a:cs typeface="Lucida Sans Unicode"/>
              </a:rPr>
              <a:t> post-</a:t>
            </a:r>
            <a:r>
              <a:rPr sz="1350" spc="65" dirty="0">
                <a:latin typeface="Lucida Sans Unicode"/>
                <a:cs typeface="Lucida Sans Unicode"/>
              </a:rPr>
              <a:t>launch</a:t>
            </a:r>
            <a:r>
              <a:rPr sz="1350" spc="-5" dirty="0">
                <a:latin typeface="Lucida Sans Unicode"/>
                <a:cs typeface="Lucida Sans Unicode"/>
              </a:rPr>
              <a:t> </a:t>
            </a:r>
            <a:r>
              <a:rPr sz="1350" dirty="0">
                <a:latin typeface="Lucida Sans Unicode"/>
                <a:cs typeface="Lucida Sans Unicode"/>
              </a:rPr>
              <a:t>issues, </a:t>
            </a:r>
            <a:r>
              <a:rPr sz="1350" spc="50" dirty="0">
                <a:latin typeface="Lucida Sans Unicode"/>
                <a:cs typeface="Lucida Sans Unicode"/>
              </a:rPr>
              <a:t>and </a:t>
            </a:r>
            <a:r>
              <a:rPr sz="1350" spc="75" dirty="0">
                <a:latin typeface="Lucida Sans Unicode"/>
                <a:cs typeface="Lucida Sans Unicode"/>
              </a:rPr>
              <a:t>perform</a:t>
            </a:r>
            <a:r>
              <a:rPr sz="1350" spc="-80" dirty="0">
                <a:latin typeface="Lucida Sans Unicode"/>
                <a:cs typeface="Lucida Sans Unicode"/>
              </a:rPr>
              <a:t> </a:t>
            </a:r>
            <a:r>
              <a:rPr sz="1350" spc="50" dirty="0">
                <a:latin typeface="Lucida Sans Unicode"/>
                <a:cs typeface="Lucida Sans Unicode"/>
              </a:rPr>
              <a:t>regular</a:t>
            </a:r>
            <a:r>
              <a:rPr sz="1350" spc="-75" dirty="0">
                <a:latin typeface="Lucida Sans Unicode"/>
                <a:cs typeface="Lucida Sans Unicode"/>
              </a:rPr>
              <a:t> </a:t>
            </a:r>
            <a:r>
              <a:rPr sz="1350" spc="80" dirty="0">
                <a:latin typeface="Lucida Sans Unicode"/>
                <a:cs typeface="Lucida Sans Unicode"/>
              </a:rPr>
              <a:t>updates</a:t>
            </a:r>
            <a:r>
              <a:rPr sz="1350" spc="-75" dirty="0">
                <a:latin typeface="Lucida Sans Unicode"/>
                <a:cs typeface="Lucida Sans Unicode"/>
              </a:rPr>
              <a:t> </a:t>
            </a:r>
            <a:r>
              <a:rPr sz="1350" spc="75" dirty="0">
                <a:latin typeface="Lucida Sans Unicode"/>
                <a:cs typeface="Lucida Sans Unicode"/>
              </a:rPr>
              <a:t>and</a:t>
            </a:r>
            <a:r>
              <a:rPr sz="1350" spc="-75" dirty="0">
                <a:latin typeface="Lucida Sans Unicode"/>
                <a:cs typeface="Lucida Sans Unicode"/>
              </a:rPr>
              <a:t> </a:t>
            </a:r>
            <a:r>
              <a:rPr sz="1350" spc="55" dirty="0">
                <a:latin typeface="Lucida Sans Unicode"/>
                <a:cs typeface="Lucida Sans Unicode"/>
              </a:rPr>
              <a:t>maintenance.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78810" y="465385"/>
            <a:ext cx="2860675" cy="6355715"/>
            <a:chOff x="1578810" y="465385"/>
            <a:chExt cx="2860675" cy="6355715"/>
          </a:xfrm>
        </p:grpSpPr>
        <p:sp>
          <p:nvSpPr>
            <p:cNvPr id="36" name="object 36"/>
            <p:cNvSpPr/>
            <p:nvPr/>
          </p:nvSpPr>
          <p:spPr>
            <a:xfrm>
              <a:off x="2100429" y="699441"/>
              <a:ext cx="2338705" cy="0"/>
            </a:xfrm>
            <a:custGeom>
              <a:avLst/>
              <a:gdLst/>
              <a:ahLst/>
              <a:cxnLst/>
              <a:rect l="l" t="t" r="r" b="b"/>
              <a:pathLst>
                <a:path w="2338704">
                  <a:moveTo>
                    <a:pt x="0" y="0"/>
                  </a:moveTo>
                  <a:lnTo>
                    <a:pt x="2338619" y="0"/>
                  </a:lnTo>
                </a:path>
              </a:pathLst>
            </a:custGeom>
            <a:ln w="9524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32507" y="2129883"/>
              <a:ext cx="1106805" cy="0"/>
            </a:xfrm>
            <a:custGeom>
              <a:avLst/>
              <a:gdLst/>
              <a:ahLst/>
              <a:cxnLst/>
              <a:rect l="l" t="t" r="r" b="b"/>
              <a:pathLst>
                <a:path w="1106804">
                  <a:moveTo>
                    <a:pt x="0" y="0"/>
                  </a:moveTo>
                  <a:lnTo>
                    <a:pt x="1106541" y="0"/>
                  </a:lnTo>
                </a:path>
              </a:pathLst>
            </a:custGeom>
            <a:ln w="9524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37282" y="5184797"/>
              <a:ext cx="1002030" cy="0"/>
            </a:xfrm>
            <a:custGeom>
              <a:avLst/>
              <a:gdLst/>
              <a:ahLst/>
              <a:cxnLst/>
              <a:rect l="l" t="t" r="r" b="b"/>
              <a:pathLst>
                <a:path w="1002029">
                  <a:moveTo>
                    <a:pt x="0" y="0"/>
                  </a:moveTo>
                  <a:lnTo>
                    <a:pt x="1001766" y="0"/>
                  </a:lnTo>
                </a:path>
              </a:pathLst>
            </a:custGeom>
            <a:ln w="9524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87432" y="6615758"/>
              <a:ext cx="2051685" cy="0"/>
            </a:xfrm>
            <a:custGeom>
              <a:avLst/>
              <a:gdLst/>
              <a:ahLst/>
              <a:cxnLst/>
              <a:rect l="l" t="t" r="r" b="b"/>
              <a:pathLst>
                <a:path w="2051685">
                  <a:moveTo>
                    <a:pt x="0" y="0"/>
                  </a:moveTo>
                  <a:lnTo>
                    <a:pt x="2051616" y="0"/>
                  </a:lnTo>
                </a:path>
              </a:pathLst>
            </a:custGeom>
            <a:ln w="9524">
              <a:solidFill>
                <a:srgbClr val="788C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78800" y="465390"/>
              <a:ext cx="2069464" cy="6355715"/>
            </a:xfrm>
            <a:custGeom>
              <a:avLst/>
              <a:gdLst/>
              <a:ahLst/>
              <a:cxnLst/>
              <a:rect l="l" t="t" r="r" b="b"/>
              <a:pathLst>
                <a:path w="2069464" h="6355715">
                  <a:moveTo>
                    <a:pt x="371068" y="181648"/>
                  </a:moveTo>
                  <a:lnTo>
                    <a:pt x="367677" y="178257"/>
                  </a:lnTo>
                  <a:lnTo>
                    <a:pt x="363499" y="178257"/>
                  </a:lnTo>
                  <a:lnTo>
                    <a:pt x="318249" y="172148"/>
                  </a:lnTo>
                  <a:lnTo>
                    <a:pt x="311023" y="169100"/>
                  </a:lnTo>
                  <a:lnTo>
                    <a:pt x="311023" y="185826"/>
                  </a:lnTo>
                  <a:lnTo>
                    <a:pt x="268528" y="204495"/>
                  </a:lnTo>
                  <a:lnTo>
                    <a:pt x="232371" y="232740"/>
                  </a:lnTo>
                  <a:lnTo>
                    <a:pt x="204177" y="268947"/>
                  </a:lnTo>
                  <a:lnTo>
                    <a:pt x="185534" y="311505"/>
                  </a:lnTo>
                  <a:lnTo>
                    <a:pt x="166890" y="268947"/>
                  </a:lnTo>
                  <a:lnTo>
                    <a:pt x="138696" y="232740"/>
                  </a:lnTo>
                  <a:lnTo>
                    <a:pt x="102539" y="204495"/>
                  </a:lnTo>
                  <a:lnTo>
                    <a:pt x="60045" y="185826"/>
                  </a:lnTo>
                  <a:lnTo>
                    <a:pt x="102539" y="167157"/>
                  </a:lnTo>
                  <a:lnTo>
                    <a:pt x="138696" y="138912"/>
                  </a:lnTo>
                  <a:lnTo>
                    <a:pt x="166890" y="102704"/>
                  </a:lnTo>
                  <a:lnTo>
                    <a:pt x="185534" y="60134"/>
                  </a:lnTo>
                  <a:lnTo>
                    <a:pt x="204177" y="102704"/>
                  </a:lnTo>
                  <a:lnTo>
                    <a:pt x="232371" y="138912"/>
                  </a:lnTo>
                  <a:lnTo>
                    <a:pt x="268528" y="167157"/>
                  </a:lnTo>
                  <a:lnTo>
                    <a:pt x="311023" y="185826"/>
                  </a:lnTo>
                  <a:lnTo>
                    <a:pt x="311023" y="169100"/>
                  </a:lnTo>
                  <a:lnTo>
                    <a:pt x="277558" y="154914"/>
                  </a:lnTo>
                  <a:lnTo>
                    <a:pt x="243065" y="128206"/>
                  </a:lnTo>
                  <a:lnTo>
                    <a:pt x="216395" y="93649"/>
                  </a:lnTo>
                  <a:lnTo>
                    <a:pt x="202247" y="60134"/>
                  </a:lnTo>
                  <a:lnTo>
                    <a:pt x="199186" y="52895"/>
                  </a:lnTo>
                  <a:lnTo>
                    <a:pt x="193090" y="7569"/>
                  </a:lnTo>
                  <a:lnTo>
                    <a:pt x="193090" y="3390"/>
                  </a:lnTo>
                  <a:lnTo>
                    <a:pt x="189712" y="0"/>
                  </a:lnTo>
                  <a:lnTo>
                    <a:pt x="181356" y="0"/>
                  </a:lnTo>
                  <a:lnTo>
                    <a:pt x="177977" y="3390"/>
                  </a:lnTo>
                  <a:lnTo>
                    <a:pt x="177977" y="7569"/>
                  </a:lnTo>
                  <a:lnTo>
                    <a:pt x="171881" y="52895"/>
                  </a:lnTo>
                  <a:lnTo>
                    <a:pt x="154673" y="93649"/>
                  </a:lnTo>
                  <a:lnTo>
                    <a:pt x="128003" y="128206"/>
                  </a:lnTo>
                  <a:lnTo>
                    <a:pt x="93510" y="154914"/>
                  </a:lnTo>
                  <a:lnTo>
                    <a:pt x="52806" y="172148"/>
                  </a:lnTo>
                  <a:lnTo>
                    <a:pt x="7556" y="178257"/>
                  </a:lnTo>
                  <a:lnTo>
                    <a:pt x="3390" y="178257"/>
                  </a:lnTo>
                  <a:lnTo>
                    <a:pt x="0" y="181648"/>
                  </a:lnTo>
                  <a:lnTo>
                    <a:pt x="0" y="190004"/>
                  </a:lnTo>
                  <a:lnTo>
                    <a:pt x="3390" y="193395"/>
                  </a:lnTo>
                  <a:lnTo>
                    <a:pt x="7556" y="193395"/>
                  </a:lnTo>
                  <a:lnTo>
                    <a:pt x="52806" y="199504"/>
                  </a:lnTo>
                  <a:lnTo>
                    <a:pt x="93510" y="216738"/>
                  </a:lnTo>
                  <a:lnTo>
                    <a:pt x="128003" y="243446"/>
                  </a:lnTo>
                  <a:lnTo>
                    <a:pt x="154673" y="278003"/>
                  </a:lnTo>
                  <a:lnTo>
                    <a:pt x="171881" y="318757"/>
                  </a:lnTo>
                  <a:lnTo>
                    <a:pt x="177977" y="364083"/>
                  </a:lnTo>
                  <a:lnTo>
                    <a:pt x="177977" y="368261"/>
                  </a:lnTo>
                  <a:lnTo>
                    <a:pt x="181356" y="371652"/>
                  </a:lnTo>
                  <a:lnTo>
                    <a:pt x="189712" y="371652"/>
                  </a:lnTo>
                  <a:lnTo>
                    <a:pt x="193090" y="368261"/>
                  </a:lnTo>
                  <a:lnTo>
                    <a:pt x="193090" y="364083"/>
                  </a:lnTo>
                  <a:lnTo>
                    <a:pt x="199186" y="318757"/>
                  </a:lnTo>
                  <a:lnTo>
                    <a:pt x="216395" y="278003"/>
                  </a:lnTo>
                  <a:lnTo>
                    <a:pt x="243065" y="243446"/>
                  </a:lnTo>
                  <a:lnTo>
                    <a:pt x="277558" y="216738"/>
                  </a:lnTo>
                  <a:lnTo>
                    <a:pt x="318249" y="199504"/>
                  </a:lnTo>
                  <a:lnTo>
                    <a:pt x="363499" y="193395"/>
                  </a:lnTo>
                  <a:lnTo>
                    <a:pt x="367677" y="193395"/>
                  </a:lnTo>
                  <a:lnTo>
                    <a:pt x="371068" y="190004"/>
                  </a:lnTo>
                  <a:lnTo>
                    <a:pt x="371068" y="181648"/>
                  </a:lnTo>
                  <a:close/>
                </a:path>
                <a:path w="2069464" h="6355715">
                  <a:moveTo>
                    <a:pt x="466686" y="336740"/>
                  </a:moveTo>
                  <a:lnTo>
                    <a:pt x="463308" y="333349"/>
                  </a:lnTo>
                  <a:lnTo>
                    <a:pt x="459130" y="333349"/>
                  </a:lnTo>
                  <a:lnTo>
                    <a:pt x="416280" y="324662"/>
                  </a:lnTo>
                  <a:lnTo>
                    <a:pt x="416242" y="340918"/>
                  </a:lnTo>
                  <a:lnTo>
                    <a:pt x="391706" y="353110"/>
                  </a:lnTo>
                  <a:lnTo>
                    <a:pt x="370560" y="370154"/>
                  </a:lnTo>
                  <a:lnTo>
                    <a:pt x="353542" y="391325"/>
                  </a:lnTo>
                  <a:lnTo>
                    <a:pt x="341388" y="415899"/>
                  </a:lnTo>
                  <a:lnTo>
                    <a:pt x="329222" y="391325"/>
                  </a:lnTo>
                  <a:lnTo>
                    <a:pt x="312204" y="370154"/>
                  </a:lnTo>
                  <a:lnTo>
                    <a:pt x="291058" y="353110"/>
                  </a:lnTo>
                  <a:lnTo>
                    <a:pt x="266522" y="340918"/>
                  </a:lnTo>
                  <a:lnTo>
                    <a:pt x="291058" y="328739"/>
                  </a:lnTo>
                  <a:lnTo>
                    <a:pt x="312204" y="311696"/>
                  </a:lnTo>
                  <a:lnTo>
                    <a:pt x="329222" y="290512"/>
                  </a:lnTo>
                  <a:lnTo>
                    <a:pt x="341388" y="265938"/>
                  </a:lnTo>
                  <a:lnTo>
                    <a:pt x="353542" y="290512"/>
                  </a:lnTo>
                  <a:lnTo>
                    <a:pt x="370560" y="311696"/>
                  </a:lnTo>
                  <a:lnTo>
                    <a:pt x="391706" y="328739"/>
                  </a:lnTo>
                  <a:lnTo>
                    <a:pt x="416242" y="340918"/>
                  </a:lnTo>
                  <a:lnTo>
                    <a:pt x="416242" y="324637"/>
                  </a:lnTo>
                  <a:lnTo>
                    <a:pt x="381254" y="300990"/>
                  </a:lnTo>
                  <a:lnTo>
                    <a:pt x="357632" y="265938"/>
                  </a:lnTo>
                  <a:lnTo>
                    <a:pt x="348945" y="222986"/>
                  </a:lnTo>
                  <a:lnTo>
                    <a:pt x="348945" y="218808"/>
                  </a:lnTo>
                  <a:lnTo>
                    <a:pt x="345554" y="215417"/>
                  </a:lnTo>
                  <a:lnTo>
                    <a:pt x="337210" y="215417"/>
                  </a:lnTo>
                  <a:lnTo>
                    <a:pt x="333819" y="218808"/>
                  </a:lnTo>
                  <a:lnTo>
                    <a:pt x="333819" y="222986"/>
                  </a:lnTo>
                  <a:lnTo>
                    <a:pt x="325145" y="265899"/>
                  </a:lnTo>
                  <a:lnTo>
                    <a:pt x="301510" y="300990"/>
                  </a:lnTo>
                  <a:lnTo>
                    <a:pt x="266484" y="324662"/>
                  </a:lnTo>
                  <a:lnTo>
                    <a:pt x="223634" y="333349"/>
                  </a:lnTo>
                  <a:lnTo>
                    <a:pt x="219456" y="333349"/>
                  </a:lnTo>
                  <a:lnTo>
                    <a:pt x="216077" y="336740"/>
                  </a:lnTo>
                  <a:lnTo>
                    <a:pt x="216077" y="345109"/>
                  </a:lnTo>
                  <a:lnTo>
                    <a:pt x="219456" y="348488"/>
                  </a:lnTo>
                  <a:lnTo>
                    <a:pt x="223634" y="348488"/>
                  </a:lnTo>
                  <a:lnTo>
                    <a:pt x="266484" y="357174"/>
                  </a:lnTo>
                  <a:lnTo>
                    <a:pt x="301510" y="380860"/>
                  </a:lnTo>
                  <a:lnTo>
                    <a:pt x="325145" y="415937"/>
                  </a:lnTo>
                  <a:lnTo>
                    <a:pt x="333819" y="458851"/>
                  </a:lnTo>
                  <a:lnTo>
                    <a:pt x="333819" y="463042"/>
                  </a:lnTo>
                  <a:lnTo>
                    <a:pt x="337210" y="466432"/>
                  </a:lnTo>
                  <a:lnTo>
                    <a:pt x="345554" y="466432"/>
                  </a:lnTo>
                  <a:lnTo>
                    <a:pt x="348945" y="463042"/>
                  </a:lnTo>
                  <a:lnTo>
                    <a:pt x="348945" y="458851"/>
                  </a:lnTo>
                  <a:lnTo>
                    <a:pt x="357619" y="415937"/>
                  </a:lnTo>
                  <a:lnTo>
                    <a:pt x="381254" y="380860"/>
                  </a:lnTo>
                  <a:lnTo>
                    <a:pt x="416280" y="357174"/>
                  </a:lnTo>
                  <a:lnTo>
                    <a:pt x="459130" y="348488"/>
                  </a:lnTo>
                  <a:lnTo>
                    <a:pt x="463308" y="348488"/>
                  </a:lnTo>
                  <a:lnTo>
                    <a:pt x="466686" y="345109"/>
                  </a:lnTo>
                  <a:lnTo>
                    <a:pt x="466686" y="336740"/>
                  </a:lnTo>
                  <a:close/>
                </a:path>
                <a:path w="2069464" h="6355715">
                  <a:moveTo>
                    <a:pt x="658329" y="6086754"/>
                  </a:moveTo>
                  <a:lnTo>
                    <a:pt x="655294" y="6057963"/>
                  </a:lnTo>
                  <a:lnTo>
                    <a:pt x="646468" y="6030696"/>
                  </a:lnTo>
                  <a:lnTo>
                    <a:pt x="644512" y="6027293"/>
                  </a:lnTo>
                  <a:lnTo>
                    <a:pt x="644512" y="6086754"/>
                  </a:lnTo>
                  <a:lnTo>
                    <a:pt x="641718" y="6112980"/>
                  </a:lnTo>
                  <a:lnTo>
                    <a:pt x="620458" y="6160224"/>
                  </a:lnTo>
                  <a:lnTo>
                    <a:pt x="597573" y="6184087"/>
                  </a:lnTo>
                  <a:lnTo>
                    <a:pt x="588899" y="6191847"/>
                  </a:lnTo>
                  <a:lnTo>
                    <a:pt x="582053" y="6200025"/>
                  </a:lnTo>
                  <a:lnTo>
                    <a:pt x="577570" y="6210147"/>
                  </a:lnTo>
                  <a:lnTo>
                    <a:pt x="575957" y="6223749"/>
                  </a:lnTo>
                  <a:lnTo>
                    <a:pt x="575957" y="6234709"/>
                  </a:lnTo>
                  <a:lnTo>
                    <a:pt x="469023" y="6234709"/>
                  </a:lnTo>
                  <a:lnTo>
                    <a:pt x="455701" y="6191428"/>
                  </a:lnTo>
                  <a:lnTo>
                    <a:pt x="443649" y="6180836"/>
                  </a:lnTo>
                  <a:lnTo>
                    <a:pt x="423075" y="6158217"/>
                  </a:lnTo>
                  <a:lnTo>
                    <a:pt x="408851" y="6131598"/>
                  </a:lnTo>
                  <a:lnTo>
                    <a:pt x="401459" y="6102210"/>
                  </a:lnTo>
                  <a:lnTo>
                    <a:pt x="401396" y="6071311"/>
                  </a:lnTo>
                  <a:lnTo>
                    <a:pt x="413156" y="6031916"/>
                  </a:lnTo>
                  <a:lnTo>
                    <a:pt x="436664" y="5999175"/>
                  </a:lnTo>
                  <a:lnTo>
                    <a:pt x="469290" y="5975731"/>
                  </a:lnTo>
                  <a:lnTo>
                    <a:pt x="508406" y="5964212"/>
                  </a:lnTo>
                  <a:lnTo>
                    <a:pt x="534517" y="5963971"/>
                  </a:lnTo>
                  <a:lnTo>
                    <a:pt x="559511" y="5969114"/>
                  </a:lnTo>
                  <a:lnTo>
                    <a:pt x="603808" y="5994793"/>
                  </a:lnTo>
                  <a:lnTo>
                    <a:pt x="633857" y="6036399"/>
                  </a:lnTo>
                  <a:lnTo>
                    <a:pt x="644512" y="6086754"/>
                  </a:lnTo>
                  <a:lnTo>
                    <a:pt x="644512" y="6027293"/>
                  </a:lnTo>
                  <a:lnTo>
                    <a:pt x="613016" y="5984379"/>
                  </a:lnTo>
                  <a:lnTo>
                    <a:pt x="563727" y="5955792"/>
                  </a:lnTo>
                  <a:lnTo>
                    <a:pt x="535914" y="5950064"/>
                  </a:lnTo>
                  <a:lnTo>
                    <a:pt x="506869" y="5950331"/>
                  </a:lnTo>
                  <a:lnTo>
                    <a:pt x="463296" y="5963158"/>
                  </a:lnTo>
                  <a:lnTo>
                    <a:pt x="426961" y="5989282"/>
                  </a:lnTo>
                  <a:lnTo>
                    <a:pt x="400773" y="6025743"/>
                  </a:lnTo>
                  <a:lnTo>
                    <a:pt x="387667" y="6069635"/>
                  </a:lnTo>
                  <a:lnTo>
                    <a:pt x="387756" y="6104001"/>
                  </a:lnTo>
                  <a:lnTo>
                    <a:pt x="395986" y="6136703"/>
                  </a:lnTo>
                  <a:lnTo>
                    <a:pt x="411810" y="6166320"/>
                  </a:lnTo>
                  <a:lnTo>
                    <a:pt x="434657" y="6191428"/>
                  </a:lnTo>
                  <a:lnTo>
                    <a:pt x="437553" y="6193917"/>
                  </a:lnTo>
                  <a:lnTo>
                    <a:pt x="445719" y="6201105"/>
                  </a:lnTo>
                  <a:lnTo>
                    <a:pt x="451192" y="6207404"/>
                  </a:lnTo>
                  <a:lnTo>
                    <a:pt x="454240" y="6214529"/>
                  </a:lnTo>
                  <a:lnTo>
                    <a:pt x="455155" y="6223749"/>
                  </a:lnTo>
                  <a:lnTo>
                    <a:pt x="455193" y="6235522"/>
                  </a:lnTo>
                  <a:lnTo>
                    <a:pt x="448437" y="6238633"/>
                  </a:lnTo>
                  <a:lnTo>
                    <a:pt x="443026" y="6243713"/>
                  </a:lnTo>
                  <a:lnTo>
                    <a:pt x="439470" y="6250305"/>
                  </a:lnTo>
                  <a:lnTo>
                    <a:pt x="438175" y="6257976"/>
                  </a:lnTo>
                  <a:lnTo>
                    <a:pt x="438175" y="6265913"/>
                  </a:lnTo>
                  <a:lnTo>
                    <a:pt x="439508" y="6273711"/>
                  </a:lnTo>
                  <a:lnTo>
                    <a:pt x="443191" y="6280391"/>
                  </a:lnTo>
                  <a:lnTo>
                    <a:pt x="448767" y="6285484"/>
                  </a:lnTo>
                  <a:lnTo>
                    <a:pt x="455764" y="6288519"/>
                  </a:lnTo>
                  <a:lnTo>
                    <a:pt x="454342" y="6291542"/>
                  </a:lnTo>
                  <a:lnTo>
                    <a:pt x="453555" y="6294920"/>
                  </a:lnTo>
                  <a:lnTo>
                    <a:pt x="453555" y="6306413"/>
                  </a:lnTo>
                  <a:lnTo>
                    <a:pt x="455358" y="6315468"/>
                  </a:lnTo>
                  <a:lnTo>
                    <a:pt x="460298" y="6322860"/>
                  </a:lnTo>
                  <a:lnTo>
                    <a:pt x="467614" y="6327851"/>
                  </a:lnTo>
                  <a:lnTo>
                    <a:pt x="476567" y="6329680"/>
                  </a:lnTo>
                  <a:lnTo>
                    <a:pt x="490448" y="6329680"/>
                  </a:lnTo>
                  <a:lnTo>
                    <a:pt x="494157" y="6339814"/>
                  </a:lnTo>
                  <a:lnTo>
                    <a:pt x="500900" y="6347930"/>
                  </a:lnTo>
                  <a:lnTo>
                    <a:pt x="509993" y="6353315"/>
                  </a:lnTo>
                  <a:lnTo>
                    <a:pt x="520725" y="6355270"/>
                  </a:lnTo>
                  <a:lnTo>
                    <a:pt x="524243" y="6355270"/>
                  </a:lnTo>
                  <a:lnTo>
                    <a:pt x="534974" y="6353315"/>
                  </a:lnTo>
                  <a:lnTo>
                    <a:pt x="544068" y="6347930"/>
                  </a:lnTo>
                  <a:lnTo>
                    <a:pt x="549579" y="6341300"/>
                  </a:lnTo>
                  <a:lnTo>
                    <a:pt x="550824" y="6339814"/>
                  </a:lnTo>
                  <a:lnTo>
                    <a:pt x="554520" y="6329680"/>
                  </a:lnTo>
                  <a:lnTo>
                    <a:pt x="568439" y="6329680"/>
                  </a:lnTo>
                  <a:lnTo>
                    <a:pt x="577392" y="6327851"/>
                  </a:lnTo>
                  <a:lnTo>
                    <a:pt x="584708" y="6322860"/>
                  </a:lnTo>
                  <a:lnTo>
                    <a:pt x="589483" y="6315710"/>
                  </a:lnTo>
                  <a:lnTo>
                    <a:pt x="589648" y="6315468"/>
                  </a:lnTo>
                  <a:lnTo>
                    <a:pt x="591451" y="6306413"/>
                  </a:lnTo>
                  <a:lnTo>
                    <a:pt x="591451" y="6294920"/>
                  </a:lnTo>
                  <a:lnTo>
                    <a:pt x="590664" y="6291542"/>
                  </a:lnTo>
                  <a:lnTo>
                    <a:pt x="589546" y="6289179"/>
                  </a:lnTo>
                  <a:lnTo>
                    <a:pt x="589241" y="6288519"/>
                  </a:lnTo>
                  <a:lnTo>
                    <a:pt x="606831" y="6265913"/>
                  </a:lnTo>
                  <a:lnTo>
                    <a:pt x="606818" y="6257976"/>
                  </a:lnTo>
                  <a:lnTo>
                    <a:pt x="593001" y="6236995"/>
                  </a:lnTo>
                  <a:lnTo>
                    <a:pt x="593001" y="6252845"/>
                  </a:lnTo>
                  <a:lnTo>
                    <a:pt x="593001" y="6271044"/>
                  </a:lnTo>
                  <a:lnTo>
                    <a:pt x="588873" y="6275209"/>
                  </a:lnTo>
                  <a:lnTo>
                    <a:pt x="577634" y="6275209"/>
                  </a:lnTo>
                  <a:lnTo>
                    <a:pt x="577634" y="6293345"/>
                  </a:lnTo>
                  <a:lnTo>
                    <a:pt x="577634" y="6311544"/>
                  </a:lnTo>
                  <a:lnTo>
                    <a:pt x="573506" y="6315710"/>
                  </a:lnTo>
                  <a:lnTo>
                    <a:pt x="540270" y="6315710"/>
                  </a:lnTo>
                  <a:lnTo>
                    <a:pt x="540270" y="6329680"/>
                  </a:lnTo>
                  <a:lnTo>
                    <a:pt x="537997" y="6336424"/>
                  </a:lnTo>
                  <a:lnTo>
                    <a:pt x="531672" y="6341300"/>
                  </a:lnTo>
                  <a:lnTo>
                    <a:pt x="513295" y="6341300"/>
                  </a:lnTo>
                  <a:lnTo>
                    <a:pt x="506984" y="6336424"/>
                  </a:lnTo>
                  <a:lnTo>
                    <a:pt x="504698" y="6329680"/>
                  </a:lnTo>
                  <a:lnTo>
                    <a:pt x="540270" y="6329680"/>
                  </a:lnTo>
                  <a:lnTo>
                    <a:pt x="540270" y="6315710"/>
                  </a:lnTo>
                  <a:lnTo>
                    <a:pt x="471500" y="6315710"/>
                  </a:lnTo>
                  <a:lnTo>
                    <a:pt x="467372" y="6311544"/>
                  </a:lnTo>
                  <a:lnTo>
                    <a:pt x="467372" y="6293345"/>
                  </a:lnTo>
                  <a:lnTo>
                    <a:pt x="471500" y="6289179"/>
                  </a:lnTo>
                  <a:lnTo>
                    <a:pt x="573506" y="6289179"/>
                  </a:lnTo>
                  <a:lnTo>
                    <a:pt x="577634" y="6293345"/>
                  </a:lnTo>
                  <a:lnTo>
                    <a:pt x="577634" y="6275209"/>
                  </a:lnTo>
                  <a:lnTo>
                    <a:pt x="456133" y="6275209"/>
                  </a:lnTo>
                  <a:lnTo>
                    <a:pt x="452005" y="6271044"/>
                  </a:lnTo>
                  <a:lnTo>
                    <a:pt x="452005" y="6252845"/>
                  </a:lnTo>
                  <a:lnTo>
                    <a:pt x="456133" y="6248679"/>
                  </a:lnTo>
                  <a:lnTo>
                    <a:pt x="588886" y="6248679"/>
                  </a:lnTo>
                  <a:lnTo>
                    <a:pt x="593001" y="6252845"/>
                  </a:lnTo>
                  <a:lnTo>
                    <a:pt x="593001" y="6236995"/>
                  </a:lnTo>
                  <a:lnTo>
                    <a:pt x="589800" y="6235522"/>
                  </a:lnTo>
                  <a:lnTo>
                    <a:pt x="589775" y="6234709"/>
                  </a:lnTo>
                  <a:lnTo>
                    <a:pt x="589775" y="6223749"/>
                  </a:lnTo>
                  <a:lnTo>
                    <a:pt x="609879" y="6191847"/>
                  </a:lnTo>
                  <a:lnTo>
                    <a:pt x="611822" y="6190145"/>
                  </a:lnTo>
                  <a:lnTo>
                    <a:pt x="631558" y="6168542"/>
                  </a:lnTo>
                  <a:lnTo>
                    <a:pt x="646150" y="6143510"/>
                  </a:lnTo>
                  <a:lnTo>
                    <a:pt x="655218" y="6115951"/>
                  </a:lnTo>
                  <a:lnTo>
                    <a:pt x="658329" y="6086754"/>
                  </a:lnTo>
                  <a:close/>
                </a:path>
                <a:path w="2069464" h="6355715">
                  <a:moveTo>
                    <a:pt x="1380236" y="1717167"/>
                  </a:moveTo>
                  <a:lnTo>
                    <a:pt x="1378661" y="1709356"/>
                  </a:lnTo>
                  <a:lnTo>
                    <a:pt x="1378508" y="1708569"/>
                  </a:lnTo>
                  <a:lnTo>
                    <a:pt x="1373784" y="1701546"/>
                  </a:lnTo>
                  <a:lnTo>
                    <a:pt x="1366774" y="1696808"/>
                  </a:lnTo>
                  <a:lnTo>
                    <a:pt x="1365999" y="1696656"/>
                  </a:lnTo>
                  <a:lnTo>
                    <a:pt x="1365999" y="1712861"/>
                  </a:lnTo>
                  <a:lnTo>
                    <a:pt x="1365999" y="1815579"/>
                  </a:lnTo>
                  <a:lnTo>
                    <a:pt x="1362506" y="1819071"/>
                  </a:lnTo>
                  <a:lnTo>
                    <a:pt x="1286713" y="1819071"/>
                  </a:lnTo>
                  <a:lnTo>
                    <a:pt x="1283220" y="1815579"/>
                  </a:lnTo>
                  <a:lnTo>
                    <a:pt x="1283220" y="1712861"/>
                  </a:lnTo>
                  <a:lnTo>
                    <a:pt x="1286713" y="1709356"/>
                  </a:lnTo>
                  <a:lnTo>
                    <a:pt x="1362506" y="1709356"/>
                  </a:lnTo>
                  <a:lnTo>
                    <a:pt x="1365999" y="1712861"/>
                  </a:lnTo>
                  <a:lnTo>
                    <a:pt x="1365999" y="1696656"/>
                  </a:lnTo>
                  <a:lnTo>
                    <a:pt x="1358214" y="1695069"/>
                  </a:lnTo>
                  <a:lnTo>
                    <a:pt x="1291005" y="1695069"/>
                  </a:lnTo>
                  <a:lnTo>
                    <a:pt x="1282433" y="1696808"/>
                  </a:lnTo>
                  <a:lnTo>
                    <a:pt x="1275435" y="1701546"/>
                  </a:lnTo>
                  <a:lnTo>
                    <a:pt x="1270711" y="1708569"/>
                  </a:lnTo>
                  <a:lnTo>
                    <a:pt x="1268971" y="1717167"/>
                  </a:lnTo>
                  <a:lnTo>
                    <a:pt x="1268971" y="1811274"/>
                  </a:lnTo>
                  <a:lnTo>
                    <a:pt x="1270711" y="1819859"/>
                  </a:lnTo>
                  <a:lnTo>
                    <a:pt x="1275435" y="1826882"/>
                  </a:lnTo>
                  <a:lnTo>
                    <a:pt x="1282433" y="1831619"/>
                  </a:lnTo>
                  <a:lnTo>
                    <a:pt x="1291005" y="1833359"/>
                  </a:lnTo>
                  <a:lnTo>
                    <a:pt x="1358214" y="1833359"/>
                  </a:lnTo>
                  <a:lnTo>
                    <a:pt x="1366774" y="1831619"/>
                  </a:lnTo>
                  <a:lnTo>
                    <a:pt x="1373784" y="1826882"/>
                  </a:lnTo>
                  <a:lnTo>
                    <a:pt x="1378508" y="1819859"/>
                  </a:lnTo>
                  <a:lnTo>
                    <a:pt x="1378661" y="1819071"/>
                  </a:lnTo>
                  <a:lnTo>
                    <a:pt x="1380236" y="1811274"/>
                  </a:lnTo>
                  <a:lnTo>
                    <a:pt x="1380236" y="1717167"/>
                  </a:lnTo>
                  <a:close/>
                </a:path>
                <a:path w="2069464" h="6355715">
                  <a:moveTo>
                    <a:pt x="1524304" y="1655381"/>
                  </a:moveTo>
                  <a:lnTo>
                    <a:pt x="1510055" y="1634883"/>
                  </a:lnTo>
                  <a:lnTo>
                    <a:pt x="1510055" y="1651076"/>
                  </a:lnTo>
                  <a:lnTo>
                    <a:pt x="1510055" y="1815579"/>
                  </a:lnTo>
                  <a:lnTo>
                    <a:pt x="1506562" y="1819071"/>
                  </a:lnTo>
                  <a:lnTo>
                    <a:pt x="1430769" y="1819071"/>
                  </a:lnTo>
                  <a:lnTo>
                    <a:pt x="1427276" y="1815579"/>
                  </a:lnTo>
                  <a:lnTo>
                    <a:pt x="1427276" y="1651076"/>
                  </a:lnTo>
                  <a:lnTo>
                    <a:pt x="1430769" y="1647583"/>
                  </a:lnTo>
                  <a:lnTo>
                    <a:pt x="1506562" y="1647583"/>
                  </a:lnTo>
                  <a:lnTo>
                    <a:pt x="1510055" y="1651076"/>
                  </a:lnTo>
                  <a:lnTo>
                    <a:pt x="1510055" y="1634883"/>
                  </a:lnTo>
                  <a:lnTo>
                    <a:pt x="1502270" y="1633296"/>
                  </a:lnTo>
                  <a:lnTo>
                    <a:pt x="1435061" y="1633296"/>
                  </a:lnTo>
                  <a:lnTo>
                    <a:pt x="1426502" y="1635036"/>
                  </a:lnTo>
                  <a:lnTo>
                    <a:pt x="1419491" y="1639773"/>
                  </a:lnTo>
                  <a:lnTo>
                    <a:pt x="1414767" y="1646796"/>
                  </a:lnTo>
                  <a:lnTo>
                    <a:pt x="1413040" y="1655381"/>
                  </a:lnTo>
                  <a:lnTo>
                    <a:pt x="1413040" y="1811274"/>
                  </a:lnTo>
                  <a:lnTo>
                    <a:pt x="1414767" y="1819859"/>
                  </a:lnTo>
                  <a:lnTo>
                    <a:pt x="1419491" y="1826882"/>
                  </a:lnTo>
                  <a:lnTo>
                    <a:pt x="1426502" y="1831619"/>
                  </a:lnTo>
                  <a:lnTo>
                    <a:pt x="1435061" y="1833359"/>
                  </a:lnTo>
                  <a:lnTo>
                    <a:pt x="1502270" y="1833359"/>
                  </a:lnTo>
                  <a:lnTo>
                    <a:pt x="1524304" y="1811274"/>
                  </a:lnTo>
                  <a:lnTo>
                    <a:pt x="1524304" y="1655381"/>
                  </a:lnTo>
                  <a:close/>
                </a:path>
                <a:path w="2069464" h="6355715">
                  <a:moveTo>
                    <a:pt x="1550352" y="1503146"/>
                  </a:moveTo>
                  <a:lnTo>
                    <a:pt x="1547164" y="1499958"/>
                  </a:lnTo>
                  <a:lnTo>
                    <a:pt x="1487652" y="1499958"/>
                  </a:lnTo>
                  <a:lnTo>
                    <a:pt x="1484464" y="1503146"/>
                  </a:lnTo>
                  <a:lnTo>
                    <a:pt x="1484464" y="1511046"/>
                  </a:lnTo>
                  <a:lnTo>
                    <a:pt x="1487652" y="1514233"/>
                  </a:lnTo>
                  <a:lnTo>
                    <a:pt x="1526463" y="1514233"/>
                  </a:lnTo>
                  <a:lnTo>
                    <a:pt x="1451343" y="1586687"/>
                  </a:lnTo>
                  <a:lnTo>
                    <a:pt x="1425422" y="1567484"/>
                  </a:lnTo>
                  <a:lnTo>
                    <a:pt x="1402041" y="1550149"/>
                  </a:lnTo>
                  <a:lnTo>
                    <a:pt x="1398041" y="1550479"/>
                  </a:lnTo>
                  <a:lnTo>
                    <a:pt x="1280045" y="1672717"/>
                  </a:lnTo>
                  <a:lnTo>
                    <a:pt x="1280121" y="1677238"/>
                  </a:lnTo>
                  <a:lnTo>
                    <a:pt x="1284325" y="1681314"/>
                  </a:lnTo>
                  <a:lnTo>
                    <a:pt x="1286116" y="1681988"/>
                  </a:lnTo>
                  <a:lnTo>
                    <a:pt x="1289761" y="1681988"/>
                  </a:lnTo>
                  <a:lnTo>
                    <a:pt x="1291615" y="1681264"/>
                  </a:lnTo>
                  <a:lnTo>
                    <a:pt x="1401457" y="1567484"/>
                  </a:lnTo>
                  <a:lnTo>
                    <a:pt x="1450505" y="1603819"/>
                  </a:lnTo>
                  <a:lnTo>
                    <a:pt x="1454378" y="1603565"/>
                  </a:lnTo>
                  <a:lnTo>
                    <a:pt x="1471891" y="1586687"/>
                  </a:lnTo>
                  <a:lnTo>
                    <a:pt x="1536103" y="1524749"/>
                  </a:lnTo>
                  <a:lnTo>
                    <a:pt x="1536103" y="1564995"/>
                  </a:lnTo>
                  <a:lnTo>
                    <a:pt x="1539290" y="1568196"/>
                  </a:lnTo>
                  <a:lnTo>
                    <a:pt x="1547164" y="1568196"/>
                  </a:lnTo>
                  <a:lnTo>
                    <a:pt x="1550352" y="1564995"/>
                  </a:lnTo>
                  <a:lnTo>
                    <a:pt x="1550352" y="1524749"/>
                  </a:lnTo>
                  <a:lnTo>
                    <a:pt x="1550352" y="1503146"/>
                  </a:lnTo>
                  <a:close/>
                </a:path>
                <a:path w="2069464" h="6355715">
                  <a:moveTo>
                    <a:pt x="1668360" y="1593608"/>
                  </a:moveTo>
                  <a:lnTo>
                    <a:pt x="1666786" y="1585798"/>
                  </a:lnTo>
                  <a:lnTo>
                    <a:pt x="1666633" y="1585010"/>
                  </a:lnTo>
                  <a:lnTo>
                    <a:pt x="1661909" y="1577987"/>
                  </a:lnTo>
                  <a:lnTo>
                    <a:pt x="1654898" y="1573250"/>
                  </a:lnTo>
                  <a:lnTo>
                    <a:pt x="1654124" y="1573098"/>
                  </a:lnTo>
                  <a:lnTo>
                    <a:pt x="1654124" y="1589303"/>
                  </a:lnTo>
                  <a:lnTo>
                    <a:pt x="1654124" y="1815579"/>
                  </a:lnTo>
                  <a:lnTo>
                    <a:pt x="1650631" y="1819071"/>
                  </a:lnTo>
                  <a:lnTo>
                    <a:pt x="1574838" y="1819071"/>
                  </a:lnTo>
                  <a:lnTo>
                    <a:pt x="1571345" y="1815579"/>
                  </a:lnTo>
                  <a:lnTo>
                    <a:pt x="1571345" y="1589303"/>
                  </a:lnTo>
                  <a:lnTo>
                    <a:pt x="1574838" y="1585798"/>
                  </a:lnTo>
                  <a:lnTo>
                    <a:pt x="1650631" y="1585798"/>
                  </a:lnTo>
                  <a:lnTo>
                    <a:pt x="1654124" y="1589303"/>
                  </a:lnTo>
                  <a:lnTo>
                    <a:pt x="1654124" y="1573098"/>
                  </a:lnTo>
                  <a:lnTo>
                    <a:pt x="1646339" y="1571510"/>
                  </a:lnTo>
                  <a:lnTo>
                    <a:pt x="1579130" y="1571510"/>
                  </a:lnTo>
                  <a:lnTo>
                    <a:pt x="1570558" y="1573250"/>
                  </a:lnTo>
                  <a:lnTo>
                    <a:pt x="1563560" y="1577987"/>
                  </a:lnTo>
                  <a:lnTo>
                    <a:pt x="1558836" y="1585010"/>
                  </a:lnTo>
                  <a:lnTo>
                    <a:pt x="1557096" y="1593608"/>
                  </a:lnTo>
                  <a:lnTo>
                    <a:pt x="1557096" y="1811274"/>
                  </a:lnTo>
                  <a:lnTo>
                    <a:pt x="1558836" y="1819859"/>
                  </a:lnTo>
                  <a:lnTo>
                    <a:pt x="1563560" y="1826882"/>
                  </a:lnTo>
                  <a:lnTo>
                    <a:pt x="1570558" y="1831619"/>
                  </a:lnTo>
                  <a:lnTo>
                    <a:pt x="1579130" y="1833359"/>
                  </a:lnTo>
                  <a:lnTo>
                    <a:pt x="1646339" y="1833359"/>
                  </a:lnTo>
                  <a:lnTo>
                    <a:pt x="1654898" y="1831619"/>
                  </a:lnTo>
                  <a:lnTo>
                    <a:pt x="1661909" y="1826882"/>
                  </a:lnTo>
                  <a:lnTo>
                    <a:pt x="1666633" y="1819859"/>
                  </a:lnTo>
                  <a:lnTo>
                    <a:pt x="1666786" y="1819071"/>
                  </a:lnTo>
                  <a:lnTo>
                    <a:pt x="1668360" y="1811274"/>
                  </a:lnTo>
                  <a:lnTo>
                    <a:pt x="1668360" y="1593608"/>
                  </a:lnTo>
                  <a:close/>
                </a:path>
                <a:path w="2069464" h="6355715">
                  <a:moveTo>
                    <a:pt x="1725980" y="4746815"/>
                  </a:moveTo>
                  <a:lnTo>
                    <a:pt x="1715744" y="4722558"/>
                  </a:lnTo>
                  <a:lnTo>
                    <a:pt x="1715744" y="4751692"/>
                  </a:lnTo>
                  <a:lnTo>
                    <a:pt x="1714322" y="4758372"/>
                  </a:lnTo>
                  <a:lnTo>
                    <a:pt x="1681289" y="4786134"/>
                  </a:lnTo>
                  <a:lnTo>
                    <a:pt x="1672628" y="4786884"/>
                  </a:lnTo>
                  <a:lnTo>
                    <a:pt x="1663979" y="4786134"/>
                  </a:lnTo>
                  <a:lnTo>
                    <a:pt x="1630946" y="4758372"/>
                  </a:lnTo>
                  <a:lnTo>
                    <a:pt x="1629524" y="4751692"/>
                  </a:lnTo>
                  <a:lnTo>
                    <a:pt x="1715744" y="4751692"/>
                  </a:lnTo>
                  <a:lnTo>
                    <a:pt x="1715744" y="4722558"/>
                  </a:lnTo>
                  <a:lnTo>
                    <a:pt x="1713445" y="4717339"/>
                  </a:lnTo>
                  <a:lnTo>
                    <a:pt x="1713445" y="4741951"/>
                  </a:lnTo>
                  <a:lnTo>
                    <a:pt x="1631188" y="4741951"/>
                  </a:lnTo>
                  <a:lnTo>
                    <a:pt x="1667395" y="4637290"/>
                  </a:lnTo>
                  <a:lnTo>
                    <a:pt x="1713445" y="4741951"/>
                  </a:lnTo>
                  <a:lnTo>
                    <a:pt x="1713445" y="4717339"/>
                  </a:lnTo>
                  <a:lnTo>
                    <a:pt x="1678228" y="4637290"/>
                  </a:lnTo>
                  <a:lnTo>
                    <a:pt x="1674177" y="4628083"/>
                  </a:lnTo>
                  <a:lnTo>
                    <a:pt x="1671167" y="4621238"/>
                  </a:lnTo>
                  <a:lnTo>
                    <a:pt x="1670812" y="4620742"/>
                  </a:lnTo>
                  <a:lnTo>
                    <a:pt x="1670392" y="4620323"/>
                  </a:lnTo>
                  <a:lnTo>
                    <a:pt x="1669491" y="4619142"/>
                  </a:lnTo>
                  <a:lnTo>
                    <a:pt x="1668081" y="4618380"/>
                  </a:lnTo>
                  <a:lnTo>
                    <a:pt x="1593329" y="4618380"/>
                  </a:lnTo>
                  <a:lnTo>
                    <a:pt x="1593329" y="4580509"/>
                  </a:lnTo>
                  <a:lnTo>
                    <a:pt x="1593329" y="4578235"/>
                  </a:lnTo>
                  <a:lnTo>
                    <a:pt x="1585709" y="4570768"/>
                  </a:lnTo>
                  <a:lnTo>
                    <a:pt x="1583385" y="4570768"/>
                  </a:lnTo>
                  <a:lnTo>
                    <a:pt x="1583385" y="4583608"/>
                  </a:lnTo>
                  <a:lnTo>
                    <a:pt x="1583385" y="4835245"/>
                  </a:lnTo>
                  <a:lnTo>
                    <a:pt x="1569288" y="4835245"/>
                  </a:lnTo>
                  <a:lnTo>
                    <a:pt x="1569288" y="4628108"/>
                  </a:lnTo>
                  <a:lnTo>
                    <a:pt x="1569288" y="4618380"/>
                  </a:lnTo>
                  <a:lnTo>
                    <a:pt x="1569288" y="4583608"/>
                  </a:lnTo>
                  <a:lnTo>
                    <a:pt x="1572450" y="4580509"/>
                  </a:lnTo>
                  <a:lnTo>
                    <a:pt x="1580222" y="4580509"/>
                  </a:lnTo>
                  <a:lnTo>
                    <a:pt x="1583385" y="4583608"/>
                  </a:lnTo>
                  <a:lnTo>
                    <a:pt x="1583385" y="4570768"/>
                  </a:lnTo>
                  <a:lnTo>
                    <a:pt x="1566964" y="4570768"/>
                  </a:lnTo>
                  <a:lnTo>
                    <a:pt x="1559344" y="4578235"/>
                  </a:lnTo>
                  <a:lnTo>
                    <a:pt x="1559344" y="4618367"/>
                  </a:lnTo>
                  <a:lnTo>
                    <a:pt x="1480667" y="4618380"/>
                  </a:lnTo>
                  <a:lnTo>
                    <a:pt x="1421511" y="4744694"/>
                  </a:lnTo>
                  <a:lnTo>
                    <a:pt x="1421269" y="4746815"/>
                  </a:lnTo>
                  <a:lnTo>
                    <a:pt x="1422260" y="4756429"/>
                  </a:lnTo>
                  <a:lnTo>
                    <a:pt x="1445018" y="4788103"/>
                  </a:lnTo>
                  <a:lnTo>
                    <a:pt x="1474571" y="4796142"/>
                  </a:lnTo>
                  <a:lnTo>
                    <a:pt x="1485087" y="4795215"/>
                  </a:lnTo>
                  <a:lnTo>
                    <a:pt x="1518907" y="4774527"/>
                  </a:lnTo>
                  <a:lnTo>
                    <a:pt x="1527860" y="4746815"/>
                  </a:lnTo>
                  <a:lnTo>
                    <a:pt x="1527848" y="4745901"/>
                  </a:lnTo>
                  <a:lnTo>
                    <a:pt x="1527733" y="4745177"/>
                  </a:lnTo>
                  <a:lnTo>
                    <a:pt x="1527619" y="4744694"/>
                  </a:lnTo>
                  <a:lnTo>
                    <a:pt x="1526501" y="4741469"/>
                  </a:lnTo>
                  <a:lnTo>
                    <a:pt x="1517675" y="4715954"/>
                  </a:lnTo>
                  <a:lnTo>
                    <a:pt x="1517675" y="4751209"/>
                  </a:lnTo>
                  <a:lnTo>
                    <a:pt x="1516253" y="4757890"/>
                  </a:lnTo>
                  <a:lnTo>
                    <a:pt x="1483220" y="4785652"/>
                  </a:lnTo>
                  <a:lnTo>
                    <a:pt x="1474571" y="4786401"/>
                  </a:lnTo>
                  <a:lnTo>
                    <a:pt x="1465922" y="4785652"/>
                  </a:lnTo>
                  <a:lnTo>
                    <a:pt x="1432890" y="4757890"/>
                  </a:lnTo>
                  <a:lnTo>
                    <a:pt x="1431467" y="4751209"/>
                  </a:lnTo>
                  <a:lnTo>
                    <a:pt x="1517675" y="4751209"/>
                  </a:lnTo>
                  <a:lnTo>
                    <a:pt x="1517675" y="4715954"/>
                  </a:lnTo>
                  <a:lnTo>
                    <a:pt x="1516011" y="4711141"/>
                  </a:lnTo>
                  <a:lnTo>
                    <a:pt x="1516011" y="4741469"/>
                  </a:lnTo>
                  <a:lnTo>
                    <a:pt x="1433753" y="4741469"/>
                  </a:lnTo>
                  <a:lnTo>
                    <a:pt x="1479804" y="4636808"/>
                  </a:lnTo>
                  <a:lnTo>
                    <a:pt x="1516011" y="4741469"/>
                  </a:lnTo>
                  <a:lnTo>
                    <a:pt x="1516011" y="4711141"/>
                  </a:lnTo>
                  <a:lnTo>
                    <a:pt x="1490306" y="4636808"/>
                  </a:lnTo>
                  <a:lnTo>
                    <a:pt x="1487297" y="4628108"/>
                  </a:lnTo>
                  <a:lnTo>
                    <a:pt x="1559344" y="4628108"/>
                  </a:lnTo>
                  <a:lnTo>
                    <a:pt x="1559344" y="4835245"/>
                  </a:lnTo>
                  <a:lnTo>
                    <a:pt x="1479588" y="4835245"/>
                  </a:lnTo>
                  <a:lnTo>
                    <a:pt x="1475498" y="4839424"/>
                  </a:lnTo>
                  <a:lnTo>
                    <a:pt x="1475498" y="4861877"/>
                  </a:lnTo>
                  <a:lnTo>
                    <a:pt x="1479588" y="4866068"/>
                  </a:lnTo>
                  <a:lnTo>
                    <a:pt x="1673072" y="4866068"/>
                  </a:lnTo>
                  <a:lnTo>
                    <a:pt x="1677174" y="4861877"/>
                  </a:lnTo>
                  <a:lnTo>
                    <a:pt x="1677174" y="4856327"/>
                  </a:lnTo>
                  <a:lnTo>
                    <a:pt x="1677174" y="4844986"/>
                  </a:lnTo>
                  <a:lnTo>
                    <a:pt x="1677174" y="4839424"/>
                  </a:lnTo>
                  <a:lnTo>
                    <a:pt x="1673072" y="4835245"/>
                  </a:lnTo>
                  <a:lnTo>
                    <a:pt x="1667230" y="4835245"/>
                  </a:lnTo>
                  <a:lnTo>
                    <a:pt x="1667230" y="4844986"/>
                  </a:lnTo>
                  <a:lnTo>
                    <a:pt x="1667230" y="4856327"/>
                  </a:lnTo>
                  <a:lnTo>
                    <a:pt x="1485442" y="4856327"/>
                  </a:lnTo>
                  <a:lnTo>
                    <a:pt x="1485442" y="4844986"/>
                  </a:lnTo>
                  <a:lnTo>
                    <a:pt x="1667230" y="4844986"/>
                  </a:lnTo>
                  <a:lnTo>
                    <a:pt x="1667230" y="4835245"/>
                  </a:lnTo>
                  <a:lnTo>
                    <a:pt x="1593329" y="4835245"/>
                  </a:lnTo>
                  <a:lnTo>
                    <a:pt x="1593329" y="4628083"/>
                  </a:lnTo>
                  <a:lnTo>
                    <a:pt x="1593532" y="4628108"/>
                  </a:lnTo>
                  <a:lnTo>
                    <a:pt x="1660080" y="4628108"/>
                  </a:lnTo>
                  <a:lnTo>
                    <a:pt x="1619440" y="4745723"/>
                  </a:lnTo>
                  <a:lnTo>
                    <a:pt x="1619288" y="4746815"/>
                  </a:lnTo>
                  <a:lnTo>
                    <a:pt x="1620316" y="4756912"/>
                  </a:lnTo>
                  <a:lnTo>
                    <a:pt x="1643087" y="4788586"/>
                  </a:lnTo>
                  <a:lnTo>
                    <a:pt x="1672628" y="4796625"/>
                  </a:lnTo>
                  <a:lnTo>
                    <a:pt x="1683156" y="4795710"/>
                  </a:lnTo>
                  <a:lnTo>
                    <a:pt x="1693075" y="4792992"/>
                  </a:lnTo>
                  <a:lnTo>
                    <a:pt x="1702181" y="4788586"/>
                  </a:lnTo>
                  <a:lnTo>
                    <a:pt x="1704454" y="4786884"/>
                  </a:lnTo>
                  <a:lnTo>
                    <a:pt x="1710232" y="4782566"/>
                  </a:lnTo>
                  <a:lnTo>
                    <a:pt x="1716976" y="4775009"/>
                  </a:lnTo>
                  <a:lnTo>
                    <a:pt x="1721916" y="4766386"/>
                  </a:lnTo>
                  <a:lnTo>
                    <a:pt x="1724952" y="4756912"/>
                  </a:lnTo>
                  <a:lnTo>
                    <a:pt x="1725485" y="4751692"/>
                  </a:lnTo>
                  <a:lnTo>
                    <a:pt x="1725980" y="4746815"/>
                  </a:lnTo>
                  <a:close/>
                </a:path>
                <a:path w="2069464" h="6355715">
                  <a:moveTo>
                    <a:pt x="2069058" y="3128657"/>
                  </a:moveTo>
                  <a:lnTo>
                    <a:pt x="2067001" y="3107652"/>
                  </a:lnTo>
                  <a:lnTo>
                    <a:pt x="2060943" y="3087751"/>
                  </a:lnTo>
                  <a:lnTo>
                    <a:pt x="2055406" y="3077464"/>
                  </a:lnTo>
                  <a:lnTo>
                    <a:pt x="2055406" y="3128657"/>
                  </a:lnTo>
                  <a:lnTo>
                    <a:pt x="2053602" y="3146983"/>
                  </a:lnTo>
                  <a:lnTo>
                    <a:pt x="2048319" y="3164344"/>
                  </a:lnTo>
                  <a:lnTo>
                    <a:pt x="2039721" y="3180346"/>
                  </a:lnTo>
                  <a:lnTo>
                    <a:pt x="2027974" y="3194570"/>
                  </a:lnTo>
                  <a:lnTo>
                    <a:pt x="2001875" y="3220555"/>
                  </a:lnTo>
                  <a:lnTo>
                    <a:pt x="2001481" y="3221037"/>
                  </a:lnTo>
                  <a:lnTo>
                    <a:pt x="1864829" y="3357080"/>
                  </a:lnTo>
                  <a:lnTo>
                    <a:pt x="1728177" y="3221037"/>
                  </a:lnTo>
                  <a:lnTo>
                    <a:pt x="1727796" y="3220567"/>
                  </a:lnTo>
                  <a:lnTo>
                    <a:pt x="1701698" y="3194570"/>
                  </a:lnTo>
                  <a:lnTo>
                    <a:pt x="1681149" y="3163747"/>
                  </a:lnTo>
                  <a:lnTo>
                    <a:pt x="1674304" y="3128657"/>
                  </a:lnTo>
                  <a:lnTo>
                    <a:pt x="1681149" y="3093555"/>
                  </a:lnTo>
                  <a:lnTo>
                    <a:pt x="1701698" y="3062732"/>
                  </a:lnTo>
                  <a:lnTo>
                    <a:pt x="1732648" y="3042285"/>
                  </a:lnTo>
                  <a:lnTo>
                    <a:pt x="1767903" y="3035465"/>
                  </a:lnTo>
                  <a:lnTo>
                    <a:pt x="1803158" y="3042285"/>
                  </a:lnTo>
                  <a:lnTo>
                    <a:pt x="1834121" y="3062732"/>
                  </a:lnTo>
                  <a:lnTo>
                    <a:pt x="1861286" y="3089770"/>
                  </a:lnTo>
                  <a:lnTo>
                    <a:pt x="1863026" y="3090481"/>
                  </a:lnTo>
                  <a:lnTo>
                    <a:pt x="1866646" y="3090481"/>
                  </a:lnTo>
                  <a:lnTo>
                    <a:pt x="1868385" y="3089770"/>
                  </a:lnTo>
                  <a:lnTo>
                    <a:pt x="1884146" y="3074073"/>
                  </a:lnTo>
                  <a:lnTo>
                    <a:pt x="1895538" y="3062732"/>
                  </a:lnTo>
                  <a:lnTo>
                    <a:pt x="1926501" y="3042285"/>
                  </a:lnTo>
                  <a:lnTo>
                    <a:pt x="1961756" y="3035465"/>
                  </a:lnTo>
                  <a:lnTo>
                    <a:pt x="1997011" y="3042285"/>
                  </a:lnTo>
                  <a:lnTo>
                    <a:pt x="2039721" y="3076956"/>
                  </a:lnTo>
                  <a:lnTo>
                    <a:pt x="2055406" y="3128657"/>
                  </a:lnTo>
                  <a:lnTo>
                    <a:pt x="2055406" y="3077464"/>
                  </a:lnTo>
                  <a:lnTo>
                    <a:pt x="2010905" y="3035465"/>
                  </a:lnTo>
                  <a:lnTo>
                    <a:pt x="1961756" y="3021876"/>
                  </a:lnTo>
                  <a:lnTo>
                    <a:pt x="1921357" y="3029686"/>
                  </a:lnTo>
                  <a:lnTo>
                    <a:pt x="1885886" y="3053118"/>
                  </a:lnTo>
                  <a:lnTo>
                    <a:pt x="1864829" y="3074073"/>
                  </a:lnTo>
                  <a:lnTo>
                    <a:pt x="1843786" y="3053118"/>
                  </a:lnTo>
                  <a:lnTo>
                    <a:pt x="1817052" y="3035465"/>
                  </a:lnTo>
                  <a:lnTo>
                    <a:pt x="1808302" y="3029686"/>
                  </a:lnTo>
                  <a:lnTo>
                    <a:pt x="1767903" y="3021876"/>
                  </a:lnTo>
                  <a:lnTo>
                    <a:pt x="1727517" y="3029686"/>
                  </a:lnTo>
                  <a:lnTo>
                    <a:pt x="1692033" y="3053118"/>
                  </a:lnTo>
                  <a:lnTo>
                    <a:pt x="1668500" y="3088436"/>
                  </a:lnTo>
                  <a:lnTo>
                    <a:pt x="1660652" y="3128657"/>
                  </a:lnTo>
                  <a:lnTo>
                    <a:pt x="1668500" y="3168866"/>
                  </a:lnTo>
                  <a:lnTo>
                    <a:pt x="1692033" y="3204197"/>
                  </a:lnTo>
                  <a:lnTo>
                    <a:pt x="1717255" y="3229305"/>
                  </a:lnTo>
                  <a:lnTo>
                    <a:pt x="1717649" y="3229775"/>
                  </a:lnTo>
                  <a:lnTo>
                    <a:pt x="1859940" y="3371431"/>
                  </a:lnTo>
                  <a:lnTo>
                    <a:pt x="1861210" y="3372701"/>
                  </a:lnTo>
                  <a:lnTo>
                    <a:pt x="1862975" y="3373424"/>
                  </a:lnTo>
                  <a:lnTo>
                    <a:pt x="1864829" y="3373424"/>
                  </a:lnTo>
                  <a:lnTo>
                    <a:pt x="1867039" y="3373272"/>
                  </a:lnTo>
                  <a:lnTo>
                    <a:pt x="1867420" y="3373094"/>
                  </a:lnTo>
                  <a:lnTo>
                    <a:pt x="1868424" y="3372637"/>
                  </a:lnTo>
                  <a:lnTo>
                    <a:pt x="2012010" y="3229775"/>
                  </a:lnTo>
                  <a:lnTo>
                    <a:pt x="2012403" y="3229305"/>
                  </a:lnTo>
                  <a:lnTo>
                    <a:pt x="2037626" y="3204197"/>
                  </a:lnTo>
                  <a:lnTo>
                    <a:pt x="2051088" y="3187890"/>
                  </a:lnTo>
                  <a:lnTo>
                    <a:pt x="2060943" y="3169551"/>
                  </a:lnTo>
                  <a:lnTo>
                    <a:pt x="2067001" y="3149663"/>
                  </a:lnTo>
                  <a:lnTo>
                    <a:pt x="2069058" y="3128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34579" y="3024915"/>
            <a:ext cx="2771775" cy="143573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988060">
              <a:lnSpc>
                <a:spcPts val="3300"/>
              </a:lnSpc>
              <a:spcBef>
                <a:spcPts val="335"/>
              </a:spcBef>
            </a:pPr>
            <a:r>
              <a:rPr sz="2850" b="1" spc="280" dirty="0">
                <a:latin typeface="Trebuchet MS"/>
                <a:cs typeface="Trebuchet MS"/>
              </a:rPr>
              <a:t>WEB </a:t>
            </a:r>
            <a:r>
              <a:rPr sz="2850" b="1" spc="170" dirty="0">
                <a:latin typeface="Trebuchet MS"/>
                <a:cs typeface="Trebuchet MS"/>
              </a:rPr>
              <a:t>DEVELOPMENT</a:t>
            </a:r>
            <a:endParaRPr sz="2850">
              <a:latin typeface="Trebuchet MS"/>
              <a:cs typeface="Trebuchet MS"/>
            </a:endParaRPr>
          </a:p>
          <a:p>
            <a:pPr marL="497840">
              <a:lnSpc>
                <a:spcPct val="100000"/>
              </a:lnSpc>
              <a:spcBef>
                <a:spcPts val="1920"/>
              </a:spcBef>
            </a:pPr>
            <a:r>
              <a:rPr sz="1950" spc="50" dirty="0">
                <a:latin typeface="Lucida Sans Unicode"/>
                <a:cs typeface="Lucida Sans Unicode"/>
              </a:rPr>
              <a:t>TheDailyDigest</a:t>
            </a:r>
            <a:endParaRPr sz="1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912"/>
            <a:ext cx="9753600" cy="72356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06683" y="2308856"/>
            <a:ext cx="2835275" cy="17443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ctr">
              <a:lnSpc>
                <a:spcPts val="3379"/>
              </a:lnSpc>
              <a:spcBef>
                <a:spcPts val="615"/>
              </a:spcBef>
            </a:pPr>
            <a:r>
              <a:rPr sz="3200" b="1" spc="-25" dirty="0">
                <a:latin typeface="Times New Roman"/>
                <a:cs typeface="Times New Roman"/>
              </a:rPr>
              <a:t>APP </a:t>
            </a:r>
            <a:r>
              <a:rPr sz="3200" b="1" spc="-300" dirty="0">
                <a:latin typeface="Times New Roman"/>
                <a:cs typeface="Times New Roman"/>
              </a:rPr>
              <a:t>DEVELOPMENT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895"/>
              </a:spcBef>
            </a:pPr>
            <a:r>
              <a:rPr sz="2800" spc="-10" dirty="0">
                <a:latin typeface="Times New Roman"/>
                <a:cs typeface="Times New Roman"/>
              </a:rPr>
              <a:t>SpeakEasy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682" y="324378"/>
            <a:ext cx="2570480" cy="17735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67030" marR="384810" algn="ctr">
              <a:lnSpc>
                <a:spcPts val="2550"/>
              </a:lnSpc>
              <a:spcBef>
                <a:spcPts val="500"/>
              </a:spcBef>
            </a:pP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35" dirty="0">
                <a:latin typeface="Times New Roman"/>
                <a:cs typeface="Times New Roman"/>
              </a:rPr>
              <a:t> Interface </a:t>
            </a:r>
            <a:r>
              <a:rPr sz="2400" spc="30" dirty="0">
                <a:latin typeface="Times New Roman"/>
                <a:cs typeface="Times New Roman"/>
              </a:rPr>
              <a:t>(UI)</a:t>
            </a:r>
            <a:endParaRPr sz="2400">
              <a:latin typeface="Times New Roman"/>
              <a:cs typeface="Times New Roman"/>
            </a:endParaRPr>
          </a:p>
          <a:p>
            <a:pPr marL="47625" marR="40005" algn="ctr">
              <a:lnSpc>
                <a:spcPct val="116300"/>
              </a:lnSpc>
              <a:spcBef>
                <a:spcPts val="1005"/>
              </a:spcBef>
            </a:pPr>
            <a:r>
              <a:rPr sz="1300" dirty="0">
                <a:latin typeface="Verdana"/>
                <a:cs typeface="Verdana"/>
              </a:rPr>
              <a:t>Translate</a:t>
            </a:r>
            <a:r>
              <a:rPr sz="1300" spc="-65" dirty="0">
                <a:latin typeface="Verdana"/>
                <a:cs typeface="Verdana"/>
              </a:rPr>
              <a:t> </a:t>
            </a:r>
            <a:r>
              <a:rPr sz="1300" spc="-10" dirty="0">
                <a:latin typeface="Verdana"/>
                <a:cs typeface="Verdana"/>
              </a:rPr>
              <a:t>Button:</a:t>
            </a:r>
            <a:r>
              <a:rPr sz="1300" spc="-65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A</a:t>
            </a:r>
            <a:r>
              <a:rPr sz="1300" spc="-60" dirty="0">
                <a:latin typeface="Verdana"/>
                <a:cs typeface="Verdana"/>
              </a:rPr>
              <a:t> </a:t>
            </a:r>
            <a:r>
              <a:rPr sz="1300" spc="50" dirty="0">
                <a:latin typeface="Verdana"/>
                <a:cs typeface="Verdana"/>
              </a:rPr>
              <a:t>button</a:t>
            </a:r>
            <a:r>
              <a:rPr sz="1300" spc="-65" dirty="0">
                <a:latin typeface="Verdana"/>
                <a:cs typeface="Verdana"/>
              </a:rPr>
              <a:t> </a:t>
            </a:r>
            <a:r>
              <a:rPr sz="1300" spc="-25" dirty="0">
                <a:latin typeface="Verdana"/>
                <a:cs typeface="Verdana"/>
              </a:rPr>
              <a:t>to </a:t>
            </a:r>
            <a:r>
              <a:rPr sz="1300" dirty="0">
                <a:latin typeface="Verdana"/>
                <a:cs typeface="Verdana"/>
              </a:rPr>
              <a:t>trigger</a:t>
            </a:r>
            <a:r>
              <a:rPr sz="1300" spc="6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the</a:t>
            </a:r>
            <a:r>
              <a:rPr sz="1300" spc="60" dirty="0">
                <a:latin typeface="Verdana"/>
                <a:cs typeface="Verdana"/>
              </a:rPr>
              <a:t> </a:t>
            </a:r>
            <a:r>
              <a:rPr sz="1300" spc="-10" dirty="0">
                <a:latin typeface="Verdana"/>
                <a:cs typeface="Verdana"/>
              </a:rPr>
              <a:t>translation.</a:t>
            </a:r>
            <a:endParaRPr sz="1300">
              <a:latin typeface="Verdana"/>
              <a:cs typeface="Verdana"/>
            </a:endParaRPr>
          </a:p>
          <a:p>
            <a:pPr marL="12065" marR="5080" algn="ctr">
              <a:lnSpc>
                <a:spcPct val="116300"/>
              </a:lnSpc>
            </a:pPr>
            <a:r>
              <a:rPr sz="1300" dirty="0">
                <a:latin typeface="Verdana"/>
                <a:cs typeface="Verdana"/>
              </a:rPr>
              <a:t>Output</a:t>
            </a:r>
            <a:r>
              <a:rPr sz="1300" spc="-25" dirty="0">
                <a:latin typeface="Verdana"/>
                <a:cs typeface="Verdana"/>
              </a:rPr>
              <a:t> </a:t>
            </a:r>
            <a:r>
              <a:rPr sz="1300" spc="-40" dirty="0">
                <a:latin typeface="Verdana"/>
                <a:cs typeface="Verdana"/>
              </a:rPr>
              <a:t>Field:</a:t>
            </a:r>
            <a:r>
              <a:rPr sz="1300" spc="-20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A</a:t>
            </a:r>
            <a:r>
              <a:rPr sz="1300" spc="-25" dirty="0">
                <a:latin typeface="Verdana"/>
                <a:cs typeface="Verdana"/>
              </a:rPr>
              <a:t> </a:t>
            </a:r>
            <a:r>
              <a:rPr sz="1300" dirty="0">
                <a:latin typeface="Verdana"/>
                <a:cs typeface="Verdana"/>
              </a:rPr>
              <a:t>field</a:t>
            </a:r>
            <a:r>
              <a:rPr sz="1300" spc="-20" dirty="0">
                <a:latin typeface="Verdana"/>
                <a:cs typeface="Verdana"/>
              </a:rPr>
              <a:t> </a:t>
            </a:r>
            <a:r>
              <a:rPr sz="1300" spc="60" dirty="0">
                <a:latin typeface="Verdana"/>
                <a:cs typeface="Verdana"/>
              </a:rPr>
              <a:t>to</a:t>
            </a:r>
            <a:r>
              <a:rPr sz="1300" spc="-25" dirty="0">
                <a:latin typeface="Verdana"/>
                <a:cs typeface="Verdana"/>
              </a:rPr>
              <a:t> </a:t>
            </a:r>
            <a:r>
              <a:rPr sz="1300" spc="-10" dirty="0">
                <a:latin typeface="Verdana"/>
                <a:cs typeface="Verdana"/>
              </a:rPr>
              <a:t>display </a:t>
            </a:r>
            <a:r>
              <a:rPr sz="1300" spc="10" dirty="0">
                <a:latin typeface="Verdana"/>
                <a:cs typeface="Verdana"/>
              </a:rPr>
              <a:t>the</a:t>
            </a:r>
            <a:r>
              <a:rPr sz="1300" spc="50" dirty="0">
                <a:latin typeface="Verdana"/>
                <a:cs typeface="Verdana"/>
              </a:rPr>
              <a:t> </a:t>
            </a:r>
            <a:r>
              <a:rPr sz="1300" spc="10" dirty="0">
                <a:latin typeface="Verdana"/>
                <a:cs typeface="Verdana"/>
              </a:rPr>
              <a:t>translated</a:t>
            </a:r>
            <a:r>
              <a:rPr sz="1300" spc="55" dirty="0">
                <a:latin typeface="Verdana"/>
                <a:cs typeface="Verdana"/>
              </a:rPr>
              <a:t> </a:t>
            </a:r>
            <a:r>
              <a:rPr sz="1300" spc="-20" dirty="0">
                <a:latin typeface="Verdana"/>
                <a:cs typeface="Verdana"/>
              </a:rPr>
              <a:t>text.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6643" y="681017"/>
            <a:ext cx="2481580" cy="1680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60" dirty="0">
                <a:latin typeface="Times New Roman"/>
                <a:cs typeface="Times New Roman"/>
              </a:rPr>
              <a:t>Basic </a:t>
            </a:r>
            <a:r>
              <a:rPr sz="2500" spc="-10" dirty="0">
                <a:latin typeface="Times New Roman"/>
                <a:cs typeface="Times New Roman"/>
              </a:rPr>
              <a:t>Development</a:t>
            </a:r>
            <a:endParaRPr sz="2500">
              <a:latin typeface="Times New Roman"/>
              <a:cs typeface="Times New Roman"/>
            </a:endParaRPr>
          </a:p>
          <a:p>
            <a:pPr marL="13970" marR="88265" algn="ctr">
              <a:lnSpc>
                <a:spcPct val="116500"/>
              </a:lnSpc>
              <a:spcBef>
                <a:spcPts val="1925"/>
              </a:spcBef>
            </a:pPr>
            <a:r>
              <a:rPr sz="1450" dirty="0">
                <a:latin typeface="Verdana"/>
                <a:cs typeface="Verdana"/>
              </a:rPr>
              <a:t>Technologies:</a:t>
            </a:r>
            <a:r>
              <a:rPr sz="1450" spc="190" dirty="0">
                <a:latin typeface="Verdana"/>
                <a:cs typeface="Verdana"/>
              </a:rPr>
              <a:t> </a:t>
            </a:r>
            <a:r>
              <a:rPr sz="1450" spc="-10" dirty="0">
                <a:latin typeface="Verdana"/>
                <a:cs typeface="Verdana"/>
              </a:rPr>
              <a:t>HTML, </a:t>
            </a:r>
            <a:r>
              <a:rPr sz="1450" spc="-20" dirty="0">
                <a:latin typeface="Verdana"/>
                <a:cs typeface="Verdana"/>
              </a:rPr>
              <a:t>CSS,</a:t>
            </a:r>
            <a:r>
              <a:rPr sz="1450" spc="130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JavaScriptFlutter</a:t>
            </a:r>
            <a:r>
              <a:rPr sz="1450" spc="130" dirty="0">
                <a:latin typeface="Verdana"/>
                <a:cs typeface="Verdana"/>
              </a:rPr>
              <a:t> </a:t>
            </a:r>
            <a:r>
              <a:rPr sz="1450" spc="-25" dirty="0">
                <a:latin typeface="Verdana"/>
                <a:cs typeface="Verdana"/>
              </a:rPr>
              <a:t>or </a:t>
            </a:r>
            <a:r>
              <a:rPr sz="1450" spc="55" dirty="0">
                <a:latin typeface="Verdana"/>
                <a:cs typeface="Verdana"/>
              </a:rPr>
              <a:t>React</a:t>
            </a:r>
            <a:r>
              <a:rPr sz="1450" spc="-100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Native</a:t>
            </a:r>
            <a:r>
              <a:rPr sz="1450" spc="-100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for</a:t>
            </a:r>
            <a:r>
              <a:rPr sz="1450" spc="-100" dirty="0">
                <a:latin typeface="Verdana"/>
                <a:cs typeface="Verdana"/>
              </a:rPr>
              <a:t> </a:t>
            </a:r>
            <a:r>
              <a:rPr sz="1450" spc="40" dirty="0">
                <a:latin typeface="Verdana"/>
                <a:cs typeface="Verdana"/>
              </a:rPr>
              <a:t>cross- </a:t>
            </a:r>
            <a:r>
              <a:rPr sz="1450" spc="50" dirty="0">
                <a:latin typeface="Verdana"/>
                <a:cs typeface="Verdana"/>
              </a:rPr>
              <a:t>platform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-10" dirty="0">
                <a:latin typeface="Verdana"/>
                <a:cs typeface="Verdana"/>
              </a:rPr>
              <a:t>simplicity..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684" y="4119726"/>
            <a:ext cx="2750820" cy="1931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5"/>
              </a:spcBef>
            </a:pPr>
            <a:r>
              <a:rPr sz="2500" spc="-10" dirty="0">
                <a:latin typeface="Times New Roman"/>
                <a:cs typeface="Times New Roman"/>
              </a:rPr>
              <a:t>Deploy</a:t>
            </a:r>
            <a:endParaRPr sz="2500">
              <a:latin typeface="Times New Roman"/>
              <a:cs typeface="Times New Roman"/>
            </a:endParaRPr>
          </a:p>
          <a:p>
            <a:pPr marL="12700" marR="5080" algn="ctr">
              <a:lnSpc>
                <a:spcPct val="117100"/>
              </a:lnSpc>
              <a:spcBef>
                <a:spcPts val="2155"/>
              </a:spcBef>
            </a:pPr>
            <a:r>
              <a:rPr sz="1400" dirty="0">
                <a:latin typeface="Verdana"/>
                <a:cs typeface="Verdana"/>
              </a:rPr>
              <a:t>Host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on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platforms</a:t>
            </a:r>
            <a:r>
              <a:rPr sz="1400" spc="-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like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GitHub </a:t>
            </a:r>
            <a:r>
              <a:rPr sz="1400" spc="50" dirty="0">
                <a:latin typeface="Verdana"/>
                <a:cs typeface="Verdana"/>
              </a:rPr>
              <a:t>Pages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or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Netlify.</a:t>
            </a:r>
            <a:endParaRPr sz="1400">
              <a:latin typeface="Verdana"/>
              <a:cs typeface="Verdana"/>
            </a:endParaRPr>
          </a:p>
          <a:p>
            <a:pPr marL="211454" marR="159385" algn="ctr">
              <a:lnSpc>
                <a:spcPct val="117100"/>
              </a:lnSpc>
            </a:pPr>
            <a:r>
              <a:rPr sz="1400" dirty="0">
                <a:latin typeface="Verdana"/>
                <a:cs typeface="Verdana"/>
              </a:rPr>
              <a:t>Use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development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tools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45" dirty="0">
                <a:latin typeface="Verdana"/>
                <a:cs typeface="Verdana"/>
              </a:rPr>
              <a:t>to </a:t>
            </a:r>
            <a:r>
              <a:rPr sz="1400" dirty="0">
                <a:latin typeface="Verdana"/>
                <a:cs typeface="Verdana"/>
              </a:rPr>
              <a:t>build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55" dirty="0">
                <a:latin typeface="Verdana"/>
                <a:cs typeface="Verdana"/>
              </a:rPr>
              <a:t>and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publish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70" dirty="0">
                <a:latin typeface="Verdana"/>
                <a:cs typeface="Verdana"/>
              </a:rPr>
              <a:t>to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50" dirty="0">
                <a:latin typeface="Verdana"/>
                <a:cs typeface="Verdana"/>
              </a:rPr>
              <a:t>app </a:t>
            </a:r>
            <a:r>
              <a:rPr sz="1400" spc="-10" dirty="0">
                <a:latin typeface="Verdana"/>
                <a:cs typeface="Verdana"/>
              </a:rPr>
              <a:t>stores.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88930" y="4395378"/>
            <a:ext cx="255587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875">
              <a:lnSpc>
                <a:spcPct val="100000"/>
              </a:lnSpc>
              <a:spcBef>
                <a:spcPts val="100"/>
              </a:spcBef>
            </a:pPr>
            <a:r>
              <a:rPr sz="2550" spc="-10" dirty="0">
                <a:latin typeface="Times New Roman"/>
                <a:cs typeface="Times New Roman"/>
              </a:rPr>
              <a:t>Maintenance</a:t>
            </a:r>
            <a:endParaRPr sz="2550">
              <a:latin typeface="Times New Roman"/>
              <a:cs typeface="Times New Roman"/>
            </a:endParaRPr>
          </a:p>
          <a:p>
            <a:pPr marL="12065" marR="13970" indent="-635" algn="ctr">
              <a:lnSpc>
                <a:spcPct val="117700"/>
              </a:lnSpc>
              <a:spcBef>
                <a:spcPts val="2375"/>
              </a:spcBef>
            </a:pPr>
            <a:r>
              <a:rPr sz="1350" spc="75" dirty="0">
                <a:latin typeface="Verdana"/>
                <a:cs typeface="Verdana"/>
              </a:rPr>
              <a:t>Add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50" dirty="0">
                <a:latin typeface="Verdana"/>
                <a:cs typeface="Verdana"/>
              </a:rPr>
              <a:t>features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like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30" dirty="0">
                <a:latin typeface="Verdana"/>
                <a:cs typeface="Verdana"/>
              </a:rPr>
              <a:t>more </a:t>
            </a:r>
            <a:r>
              <a:rPr sz="1350" spc="45" dirty="0">
                <a:latin typeface="Verdana"/>
                <a:cs typeface="Verdana"/>
              </a:rPr>
              <a:t>languages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or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35" dirty="0">
                <a:latin typeface="Verdana"/>
                <a:cs typeface="Verdana"/>
              </a:rPr>
              <a:t>improvements </a:t>
            </a:r>
            <a:r>
              <a:rPr sz="1350" spc="70" dirty="0">
                <a:latin typeface="Verdana"/>
                <a:cs typeface="Verdana"/>
              </a:rPr>
              <a:t>based</a:t>
            </a:r>
            <a:r>
              <a:rPr sz="1350" spc="-135" dirty="0">
                <a:latin typeface="Verdana"/>
                <a:cs typeface="Verdana"/>
              </a:rPr>
              <a:t> </a:t>
            </a:r>
            <a:r>
              <a:rPr sz="1350" spc="50" dirty="0">
                <a:latin typeface="Verdana"/>
                <a:cs typeface="Verdana"/>
              </a:rPr>
              <a:t>on</a:t>
            </a:r>
            <a:r>
              <a:rPr sz="1350" spc="-135" dirty="0">
                <a:latin typeface="Verdana"/>
                <a:cs typeface="Verdana"/>
              </a:rPr>
              <a:t> </a:t>
            </a:r>
            <a:r>
              <a:rPr sz="1350" spc="40" dirty="0">
                <a:latin typeface="Verdana"/>
                <a:cs typeface="Verdana"/>
              </a:rPr>
              <a:t>feedback.</a:t>
            </a:r>
            <a:endParaRPr sz="1350">
              <a:latin typeface="Verdana"/>
              <a:cs typeface="Verdana"/>
            </a:endParaRPr>
          </a:p>
          <a:p>
            <a:pPr marL="46355" marR="5080" algn="ctr">
              <a:lnSpc>
                <a:spcPct val="117700"/>
              </a:lnSpc>
            </a:pPr>
            <a:r>
              <a:rPr sz="1350" spc="85" dirty="0">
                <a:latin typeface="Verdana"/>
                <a:cs typeface="Verdana"/>
              </a:rPr>
              <a:t>Check</a:t>
            </a:r>
            <a:r>
              <a:rPr sz="1350" spc="-85" dirty="0">
                <a:latin typeface="Verdana"/>
                <a:cs typeface="Verdana"/>
              </a:rPr>
              <a:t> </a:t>
            </a:r>
            <a:r>
              <a:rPr sz="1350" spc="60" dirty="0">
                <a:latin typeface="Verdana"/>
                <a:cs typeface="Verdana"/>
              </a:rPr>
              <a:t>for</a:t>
            </a:r>
            <a:r>
              <a:rPr sz="1350" spc="-80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any</a:t>
            </a:r>
            <a:r>
              <a:rPr sz="1350" spc="-80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issues</a:t>
            </a:r>
            <a:r>
              <a:rPr sz="1350" spc="-80" dirty="0">
                <a:latin typeface="Verdana"/>
                <a:cs typeface="Verdana"/>
              </a:rPr>
              <a:t> </a:t>
            </a:r>
            <a:r>
              <a:rPr sz="1350" spc="60" dirty="0">
                <a:latin typeface="Verdana"/>
                <a:cs typeface="Verdana"/>
              </a:rPr>
              <a:t>and</a:t>
            </a:r>
            <a:r>
              <a:rPr sz="1350" spc="-80" dirty="0">
                <a:latin typeface="Verdana"/>
                <a:cs typeface="Verdana"/>
              </a:rPr>
              <a:t> </a:t>
            </a:r>
            <a:r>
              <a:rPr sz="1350" spc="-25" dirty="0">
                <a:latin typeface="Verdana"/>
                <a:cs typeface="Verdana"/>
              </a:rPr>
              <a:t>fix </a:t>
            </a:r>
            <a:r>
              <a:rPr sz="1350" spc="65" dirty="0">
                <a:latin typeface="Verdana"/>
                <a:cs typeface="Verdana"/>
              </a:rPr>
              <a:t>bugs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dirty="0">
                <a:latin typeface="Verdana"/>
                <a:cs typeface="Verdana"/>
              </a:rPr>
              <a:t>as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35" dirty="0">
                <a:latin typeface="Verdana"/>
                <a:cs typeface="Verdana"/>
              </a:rPr>
              <a:t>needed.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pc="-114" dirty="0"/>
              <a:t>Sagarika</a:t>
            </a:r>
            <a:r>
              <a:rPr spc="-330" dirty="0"/>
              <a:t> </a:t>
            </a:r>
            <a:r>
              <a:rPr spc="-40" dirty="0"/>
              <a:t>Srivastava(Leader) </a:t>
            </a:r>
            <a:r>
              <a:rPr spc="-85" dirty="0"/>
              <a:t>Sidra</a:t>
            </a:r>
            <a:r>
              <a:rPr spc="-345" dirty="0"/>
              <a:t> </a:t>
            </a:r>
            <a:r>
              <a:rPr spc="-10" dirty="0"/>
              <a:t>Shaikh</a:t>
            </a:r>
          </a:p>
          <a:p>
            <a:pPr marL="12700" marR="3801110">
              <a:lnSpc>
                <a:spcPct val="116900"/>
              </a:lnSpc>
            </a:pPr>
            <a:r>
              <a:rPr spc="-130" dirty="0"/>
              <a:t>Bushra</a:t>
            </a:r>
            <a:r>
              <a:rPr spc="-350" dirty="0"/>
              <a:t> </a:t>
            </a:r>
            <a:r>
              <a:rPr spc="-95" dirty="0"/>
              <a:t>Ansari </a:t>
            </a:r>
            <a:r>
              <a:rPr spc="-85" dirty="0"/>
              <a:t>Sidra</a:t>
            </a:r>
            <a:r>
              <a:rPr spc="-345" dirty="0"/>
              <a:t> </a:t>
            </a:r>
            <a:r>
              <a:rPr spc="-10" dirty="0"/>
              <a:t>Solkar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820" y="755494"/>
            <a:ext cx="3554729" cy="793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0" b="1" spc="175" dirty="0">
                <a:latin typeface="Tahoma"/>
                <a:cs typeface="Tahoma"/>
              </a:rPr>
              <a:t>OUR</a:t>
            </a:r>
            <a:r>
              <a:rPr sz="5000" b="1" spc="-90" dirty="0">
                <a:latin typeface="Tahoma"/>
                <a:cs typeface="Tahoma"/>
              </a:rPr>
              <a:t> </a:t>
            </a:r>
            <a:r>
              <a:rPr sz="5000" b="1" spc="114" dirty="0">
                <a:latin typeface="Tahoma"/>
                <a:cs typeface="Tahoma"/>
              </a:rPr>
              <a:t>TEAM</a:t>
            </a:r>
            <a:endParaRPr sz="5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1873" y="5615030"/>
            <a:ext cx="1285228" cy="16855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4931" y="1627352"/>
            <a:ext cx="484769" cy="49190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735886" y="2241879"/>
            <a:ext cx="405765" cy="87630"/>
          </a:xfrm>
          <a:custGeom>
            <a:avLst/>
            <a:gdLst/>
            <a:ahLst/>
            <a:cxnLst/>
            <a:rect l="l" t="t" r="r" b="b"/>
            <a:pathLst>
              <a:path w="405765" h="87630">
                <a:moveTo>
                  <a:pt x="99936" y="30810"/>
                </a:moveTo>
                <a:lnTo>
                  <a:pt x="95504" y="31064"/>
                </a:lnTo>
                <a:lnTo>
                  <a:pt x="98577" y="34582"/>
                </a:lnTo>
                <a:lnTo>
                  <a:pt x="99936" y="30810"/>
                </a:lnTo>
                <a:close/>
              </a:path>
              <a:path w="405765" h="87630">
                <a:moveTo>
                  <a:pt x="114642" y="28854"/>
                </a:moveTo>
                <a:lnTo>
                  <a:pt x="114109" y="27978"/>
                </a:lnTo>
                <a:lnTo>
                  <a:pt x="112687" y="28321"/>
                </a:lnTo>
                <a:lnTo>
                  <a:pt x="109842" y="29032"/>
                </a:lnTo>
                <a:lnTo>
                  <a:pt x="109639" y="30162"/>
                </a:lnTo>
                <a:lnTo>
                  <a:pt x="110629" y="30556"/>
                </a:lnTo>
                <a:lnTo>
                  <a:pt x="111734" y="31407"/>
                </a:lnTo>
                <a:lnTo>
                  <a:pt x="113398" y="30962"/>
                </a:lnTo>
                <a:lnTo>
                  <a:pt x="113957" y="29679"/>
                </a:lnTo>
                <a:lnTo>
                  <a:pt x="114642" y="28854"/>
                </a:lnTo>
                <a:close/>
              </a:path>
              <a:path w="405765" h="87630">
                <a:moveTo>
                  <a:pt x="405612" y="29260"/>
                </a:moveTo>
                <a:lnTo>
                  <a:pt x="404533" y="27432"/>
                </a:lnTo>
                <a:lnTo>
                  <a:pt x="402209" y="25298"/>
                </a:lnTo>
                <a:lnTo>
                  <a:pt x="395312" y="30060"/>
                </a:lnTo>
                <a:lnTo>
                  <a:pt x="394030" y="30073"/>
                </a:lnTo>
                <a:lnTo>
                  <a:pt x="391845" y="26682"/>
                </a:lnTo>
                <a:lnTo>
                  <a:pt x="393204" y="25908"/>
                </a:lnTo>
                <a:lnTo>
                  <a:pt x="394538" y="25400"/>
                </a:lnTo>
                <a:lnTo>
                  <a:pt x="397433" y="22275"/>
                </a:lnTo>
                <a:lnTo>
                  <a:pt x="397700" y="19799"/>
                </a:lnTo>
                <a:lnTo>
                  <a:pt x="399300" y="16891"/>
                </a:lnTo>
                <a:lnTo>
                  <a:pt x="399402" y="15875"/>
                </a:lnTo>
                <a:lnTo>
                  <a:pt x="398424" y="13144"/>
                </a:lnTo>
                <a:lnTo>
                  <a:pt x="394779" y="11417"/>
                </a:lnTo>
                <a:lnTo>
                  <a:pt x="397649" y="8509"/>
                </a:lnTo>
                <a:lnTo>
                  <a:pt x="397789" y="7239"/>
                </a:lnTo>
                <a:lnTo>
                  <a:pt x="393992" y="6946"/>
                </a:lnTo>
                <a:lnTo>
                  <a:pt x="392722" y="6870"/>
                </a:lnTo>
                <a:lnTo>
                  <a:pt x="395516" y="4584"/>
                </a:lnTo>
                <a:lnTo>
                  <a:pt x="395960" y="571"/>
                </a:lnTo>
                <a:lnTo>
                  <a:pt x="391795" y="3568"/>
                </a:lnTo>
                <a:lnTo>
                  <a:pt x="390906" y="0"/>
                </a:lnTo>
                <a:lnTo>
                  <a:pt x="388289" y="647"/>
                </a:lnTo>
                <a:lnTo>
                  <a:pt x="383133" y="1066"/>
                </a:lnTo>
                <a:lnTo>
                  <a:pt x="381800" y="1587"/>
                </a:lnTo>
                <a:lnTo>
                  <a:pt x="376643" y="1955"/>
                </a:lnTo>
                <a:lnTo>
                  <a:pt x="374129" y="1638"/>
                </a:lnTo>
                <a:lnTo>
                  <a:pt x="372478" y="5029"/>
                </a:lnTo>
                <a:lnTo>
                  <a:pt x="371297" y="4152"/>
                </a:lnTo>
                <a:lnTo>
                  <a:pt x="366204" y="3987"/>
                </a:lnTo>
                <a:lnTo>
                  <a:pt x="363677" y="3721"/>
                </a:lnTo>
                <a:lnTo>
                  <a:pt x="354482" y="6108"/>
                </a:lnTo>
                <a:lnTo>
                  <a:pt x="350735" y="5295"/>
                </a:lnTo>
                <a:lnTo>
                  <a:pt x="349415" y="5689"/>
                </a:lnTo>
                <a:lnTo>
                  <a:pt x="345198" y="9220"/>
                </a:lnTo>
                <a:lnTo>
                  <a:pt x="341566" y="7416"/>
                </a:lnTo>
                <a:lnTo>
                  <a:pt x="333857" y="7721"/>
                </a:lnTo>
                <a:lnTo>
                  <a:pt x="330149" y="6604"/>
                </a:lnTo>
                <a:lnTo>
                  <a:pt x="324866" y="8267"/>
                </a:lnTo>
                <a:lnTo>
                  <a:pt x="323557" y="8509"/>
                </a:lnTo>
                <a:lnTo>
                  <a:pt x="321195" y="6680"/>
                </a:lnTo>
                <a:lnTo>
                  <a:pt x="319925" y="6604"/>
                </a:lnTo>
                <a:lnTo>
                  <a:pt x="315988" y="7645"/>
                </a:lnTo>
                <a:lnTo>
                  <a:pt x="313309" y="8712"/>
                </a:lnTo>
                <a:lnTo>
                  <a:pt x="310654" y="9740"/>
                </a:lnTo>
                <a:lnTo>
                  <a:pt x="309689" y="6832"/>
                </a:lnTo>
                <a:lnTo>
                  <a:pt x="308305" y="7835"/>
                </a:lnTo>
                <a:lnTo>
                  <a:pt x="306959" y="8382"/>
                </a:lnTo>
                <a:lnTo>
                  <a:pt x="305422" y="10782"/>
                </a:lnTo>
                <a:lnTo>
                  <a:pt x="304139" y="10871"/>
                </a:lnTo>
                <a:lnTo>
                  <a:pt x="303136" y="8305"/>
                </a:lnTo>
                <a:lnTo>
                  <a:pt x="303187" y="7899"/>
                </a:lnTo>
                <a:lnTo>
                  <a:pt x="301777" y="9067"/>
                </a:lnTo>
                <a:lnTo>
                  <a:pt x="301586" y="10871"/>
                </a:lnTo>
                <a:lnTo>
                  <a:pt x="295071" y="12077"/>
                </a:lnTo>
                <a:lnTo>
                  <a:pt x="290055" y="11163"/>
                </a:lnTo>
                <a:lnTo>
                  <a:pt x="285889" y="14262"/>
                </a:lnTo>
                <a:lnTo>
                  <a:pt x="285216" y="8661"/>
                </a:lnTo>
                <a:lnTo>
                  <a:pt x="278371" y="12890"/>
                </a:lnTo>
                <a:lnTo>
                  <a:pt x="271868" y="13931"/>
                </a:lnTo>
                <a:lnTo>
                  <a:pt x="264693" y="9385"/>
                </a:lnTo>
                <a:lnTo>
                  <a:pt x="263321" y="10287"/>
                </a:lnTo>
                <a:lnTo>
                  <a:pt x="260680" y="11074"/>
                </a:lnTo>
                <a:lnTo>
                  <a:pt x="256730" y="12192"/>
                </a:lnTo>
                <a:lnTo>
                  <a:pt x="252882" y="12306"/>
                </a:lnTo>
                <a:lnTo>
                  <a:pt x="245059" y="13804"/>
                </a:lnTo>
                <a:lnTo>
                  <a:pt x="239915" y="14135"/>
                </a:lnTo>
                <a:lnTo>
                  <a:pt x="232511" y="11645"/>
                </a:lnTo>
                <a:lnTo>
                  <a:pt x="231228" y="11684"/>
                </a:lnTo>
                <a:lnTo>
                  <a:pt x="230962" y="14160"/>
                </a:lnTo>
                <a:lnTo>
                  <a:pt x="228358" y="14643"/>
                </a:lnTo>
                <a:lnTo>
                  <a:pt x="225793" y="14719"/>
                </a:lnTo>
                <a:lnTo>
                  <a:pt x="224853" y="11582"/>
                </a:lnTo>
                <a:lnTo>
                  <a:pt x="223164" y="15417"/>
                </a:lnTo>
                <a:lnTo>
                  <a:pt x="221830" y="15925"/>
                </a:lnTo>
                <a:lnTo>
                  <a:pt x="215468" y="15722"/>
                </a:lnTo>
                <a:lnTo>
                  <a:pt x="209105" y="15443"/>
                </a:lnTo>
                <a:lnTo>
                  <a:pt x="208114" y="12827"/>
                </a:lnTo>
                <a:lnTo>
                  <a:pt x="206908" y="12179"/>
                </a:lnTo>
                <a:lnTo>
                  <a:pt x="199110" y="13360"/>
                </a:lnTo>
                <a:lnTo>
                  <a:pt x="193941" y="13931"/>
                </a:lnTo>
                <a:lnTo>
                  <a:pt x="187439" y="14973"/>
                </a:lnTo>
                <a:lnTo>
                  <a:pt x="186004" y="16484"/>
                </a:lnTo>
                <a:lnTo>
                  <a:pt x="185762" y="18719"/>
                </a:lnTo>
                <a:lnTo>
                  <a:pt x="184454" y="19011"/>
                </a:lnTo>
                <a:lnTo>
                  <a:pt x="183019" y="20408"/>
                </a:lnTo>
                <a:lnTo>
                  <a:pt x="181762" y="20269"/>
                </a:lnTo>
                <a:lnTo>
                  <a:pt x="182041" y="17716"/>
                </a:lnTo>
                <a:lnTo>
                  <a:pt x="183362" y="17221"/>
                </a:lnTo>
                <a:lnTo>
                  <a:pt x="183451" y="16383"/>
                </a:lnTo>
                <a:lnTo>
                  <a:pt x="180975" y="15722"/>
                </a:lnTo>
                <a:lnTo>
                  <a:pt x="176974" y="17272"/>
                </a:lnTo>
                <a:lnTo>
                  <a:pt x="175196" y="21844"/>
                </a:lnTo>
                <a:lnTo>
                  <a:pt x="172529" y="22948"/>
                </a:lnTo>
                <a:lnTo>
                  <a:pt x="168795" y="21958"/>
                </a:lnTo>
                <a:lnTo>
                  <a:pt x="167513" y="22072"/>
                </a:lnTo>
                <a:lnTo>
                  <a:pt x="166243" y="21971"/>
                </a:lnTo>
                <a:lnTo>
                  <a:pt x="165049" y="21247"/>
                </a:lnTo>
                <a:lnTo>
                  <a:pt x="163931" y="19786"/>
                </a:lnTo>
                <a:lnTo>
                  <a:pt x="161315" y="20345"/>
                </a:lnTo>
                <a:lnTo>
                  <a:pt x="155956" y="22618"/>
                </a:lnTo>
                <a:lnTo>
                  <a:pt x="154635" y="22961"/>
                </a:lnTo>
                <a:lnTo>
                  <a:pt x="149593" y="22402"/>
                </a:lnTo>
                <a:lnTo>
                  <a:pt x="148120" y="24193"/>
                </a:lnTo>
                <a:lnTo>
                  <a:pt x="143967" y="27114"/>
                </a:lnTo>
                <a:lnTo>
                  <a:pt x="141376" y="27508"/>
                </a:lnTo>
                <a:lnTo>
                  <a:pt x="140055" y="27889"/>
                </a:lnTo>
                <a:lnTo>
                  <a:pt x="138950" y="26314"/>
                </a:lnTo>
                <a:lnTo>
                  <a:pt x="137795" y="25158"/>
                </a:lnTo>
                <a:lnTo>
                  <a:pt x="136563" y="24752"/>
                </a:lnTo>
                <a:lnTo>
                  <a:pt x="136588" y="24523"/>
                </a:lnTo>
                <a:lnTo>
                  <a:pt x="135242" y="25120"/>
                </a:lnTo>
                <a:lnTo>
                  <a:pt x="135166" y="25819"/>
                </a:lnTo>
                <a:lnTo>
                  <a:pt x="136296" y="27216"/>
                </a:lnTo>
                <a:lnTo>
                  <a:pt x="137502" y="27813"/>
                </a:lnTo>
                <a:lnTo>
                  <a:pt x="134823" y="28956"/>
                </a:lnTo>
                <a:lnTo>
                  <a:pt x="129679" y="29324"/>
                </a:lnTo>
                <a:lnTo>
                  <a:pt x="126250" y="25615"/>
                </a:lnTo>
                <a:lnTo>
                  <a:pt x="124853" y="26720"/>
                </a:lnTo>
                <a:lnTo>
                  <a:pt x="122237" y="27203"/>
                </a:lnTo>
                <a:lnTo>
                  <a:pt x="123164" y="30518"/>
                </a:lnTo>
                <a:lnTo>
                  <a:pt x="119227" y="31470"/>
                </a:lnTo>
                <a:lnTo>
                  <a:pt x="115277" y="32499"/>
                </a:lnTo>
                <a:lnTo>
                  <a:pt x="107467" y="33896"/>
                </a:lnTo>
                <a:lnTo>
                  <a:pt x="103593" y="34251"/>
                </a:lnTo>
                <a:lnTo>
                  <a:pt x="99707" y="34772"/>
                </a:lnTo>
                <a:lnTo>
                  <a:pt x="99720" y="34594"/>
                </a:lnTo>
                <a:lnTo>
                  <a:pt x="98425" y="34734"/>
                </a:lnTo>
                <a:lnTo>
                  <a:pt x="98399" y="35052"/>
                </a:lnTo>
                <a:lnTo>
                  <a:pt x="94526" y="35420"/>
                </a:lnTo>
                <a:lnTo>
                  <a:pt x="91986" y="35267"/>
                </a:lnTo>
                <a:lnTo>
                  <a:pt x="85344" y="37579"/>
                </a:lnTo>
                <a:lnTo>
                  <a:pt x="85318" y="37769"/>
                </a:lnTo>
                <a:lnTo>
                  <a:pt x="84480" y="33807"/>
                </a:lnTo>
                <a:lnTo>
                  <a:pt x="83185" y="33921"/>
                </a:lnTo>
                <a:lnTo>
                  <a:pt x="81927" y="33731"/>
                </a:lnTo>
                <a:lnTo>
                  <a:pt x="79248" y="34950"/>
                </a:lnTo>
                <a:lnTo>
                  <a:pt x="76758" y="34277"/>
                </a:lnTo>
                <a:lnTo>
                  <a:pt x="76365" y="37973"/>
                </a:lnTo>
                <a:lnTo>
                  <a:pt x="74993" y="38760"/>
                </a:lnTo>
                <a:lnTo>
                  <a:pt x="74891" y="39674"/>
                </a:lnTo>
                <a:lnTo>
                  <a:pt x="73685" y="39027"/>
                </a:lnTo>
                <a:lnTo>
                  <a:pt x="73761" y="38417"/>
                </a:lnTo>
                <a:lnTo>
                  <a:pt x="72593" y="37363"/>
                </a:lnTo>
                <a:lnTo>
                  <a:pt x="71424" y="36347"/>
                </a:lnTo>
                <a:lnTo>
                  <a:pt x="67551" y="36741"/>
                </a:lnTo>
                <a:lnTo>
                  <a:pt x="64922" y="37439"/>
                </a:lnTo>
                <a:lnTo>
                  <a:pt x="59651" y="38950"/>
                </a:lnTo>
                <a:lnTo>
                  <a:pt x="56984" y="39954"/>
                </a:lnTo>
                <a:lnTo>
                  <a:pt x="51650" y="42011"/>
                </a:lnTo>
                <a:lnTo>
                  <a:pt x="47713" y="42951"/>
                </a:lnTo>
                <a:lnTo>
                  <a:pt x="41021" y="45720"/>
                </a:lnTo>
                <a:lnTo>
                  <a:pt x="37045" y="47078"/>
                </a:lnTo>
                <a:lnTo>
                  <a:pt x="28956" y="50952"/>
                </a:lnTo>
                <a:lnTo>
                  <a:pt x="26111" y="53695"/>
                </a:lnTo>
                <a:lnTo>
                  <a:pt x="21996" y="56311"/>
                </a:lnTo>
                <a:lnTo>
                  <a:pt x="20713" y="56286"/>
                </a:lnTo>
                <a:lnTo>
                  <a:pt x="19380" y="56832"/>
                </a:lnTo>
                <a:lnTo>
                  <a:pt x="19329" y="57251"/>
                </a:lnTo>
                <a:lnTo>
                  <a:pt x="16408" y="60617"/>
                </a:lnTo>
                <a:lnTo>
                  <a:pt x="12369" y="62572"/>
                </a:lnTo>
                <a:lnTo>
                  <a:pt x="12179" y="64363"/>
                </a:lnTo>
                <a:lnTo>
                  <a:pt x="14224" y="68973"/>
                </a:lnTo>
                <a:lnTo>
                  <a:pt x="13995" y="71018"/>
                </a:lnTo>
                <a:lnTo>
                  <a:pt x="12433" y="73698"/>
                </a:lnTo>
                <a:lnTo>
                  <a:pt x="12331" y="74676"/>
                </a:lnTo>
                <a:lnTo>
                  <a:pt x="13474" y="75844"/>
                </a:lnTo>
                <a:lnTo>
                  <a:pt x="12179" y="76098"/>
                </a:lnTo>
                <a:lnTo>
                  <a:pt x="8280" y="76657"/>
                </a:lnTo>
                <a:lnTo>
                  <a:pt x="7010" y="76644"/>
                </a:lnTo>
                <a:lnTo>
                  <a:pt x="5499" y="78816"/>
                </a:lnTo>
                <a:lnTo>
                  <a:pt x="4152" y="79400"/>
                </a:lnTo>
                <a:lnTo>
                  <a:pt x="1625" y="79146"/>
                </a:lnTo>
                <a:lnTo>
                  <a:pt x="228" y="80225"/>
                </a:lnTo>
                <a:lnTo>
                  <a:pt x="0" y="82308"/>
                </a:lnTo>
                <a:lnTo>
                  <a:pt x="3733" y="83261"/>
                </a:lnTo>
                <a:lnTo>
                  <a:pt x="6146" y="84543"/>
                </a:lnTo>
                <a:lnTo>
                  <a:pt x="12560" y="84328"/>
                </a:lnTo>
                <a:lnTo>
                  <a:pt x="13843" y="84277"/>
                </a:lnTo>
                <a:lnTo>
                  <a:pt x="17665" y="84416"/>
                </a:lnTo>
                <a:lnTo>
                  <a:pt x="19939" y="87033"/>
                </a:lnTo>
                <a:lnTo>
                  <a:pt x="23723" y="87439"/>
                </a:lnTo>
                <a:lnTo>
                  <a:pt x="25006" y="87376"/>
                </a:lnTo>
                <a:lnTo>
                  <a:pt x="26314" y="87096"/>
                </a:lnTo>
                <a:lnTo>
                  <a:pt x="34010" y="86779"/>
                </a:lnTo>
                <a:lnTo>
                  <a:pt x="39052" y="87414"/>
                </a:lnTo>
                <a:lnTo>
                  <a:pt x="47040" y="84404"/>
                </a:lnTo>
                <a:lnTo>
                  <a:pt x="48412" y="83616"/>
                </a:lnTo>
                <a:lnTo>
                  <a:pt x="54902" y="82626"/>
                </a:lnTo>
                <a:lnTo>
                  <a:pt x="61315" y="82346"/>
                </a:lnTo>
                <a:lnTo>
                  <a:pt x="69113" y="81191"/>
                </a:lnTo>
                <a:lnTo>
                  <a:pt x="71755" y="80403"/>
                </a:lnTo>
                <a:lnTo>
                  <a:pt x="75717" y="79146"/>
                </a:lnTo>
                <a:lnTo>
                  <a:pt x="78359" y="78371"/>
                </a:lnTo>
                <a:lnTo>
                  <a:pt x="82270" y="77597"/>
                </a:lnTo>
                <a:lnTo>
                  <a:pt x="86017" y="78397"/>
                </a:lnTo>
                <a:lnTo>
                  <a:pt x="91351" y="76339"/>
                </a:lnTo>
                <a:lnTo>
                  <a:pt x="92570" y="76885"/>
                </a:lnTo>
                <a:lnTo>
                  <a:pt x="100355" y="75831"/>
                </a:lnTo>
                <a:lnTo>
                  <a:pt x="105600" y="74510"/>
                </a:lnTo>
                <a:lnTo>
                  <a:pt x="113423" y="73101"/>
                </a:lnTo>
                <a:lnTo>
                  <a:pt x="116014" y="72796"/>
                </a:lnTo>
                <a:lnTo>
                  <a:pt x="118554" y="72923"/>
                </a:lnTo>
                <a:lnTo>
                  <a:pt x="121094" y="73050"/>
                </a:lnTo>
                <a:lnTo>
                  <a:pt x="123545" y="74041"/>
                </a:lnTo>
                <a:lnTo>
                  <a:pt x="126352" y="71640"/>
                </a:lnTo>
                <a:lnTo>
                  <a:pt x="132918" y="69989"/>
                </a:lnTo>
                <a:lnTo>
                  <a:pt x="139153" y="71475"/>
                </a:lnTo>
                <a:lnTo>
                  <a:pt x="145783" y="69240"/>
                </a:lnTo>
                <a:lnTo>
                  <a:pt x="148361" y="69049"/>
                </a:lnTo>
                <a:lnTo>
                  <a:pt x="150926" y="68872"/>
                </a:lnTo>
                <a:lnTo>
                  <a:pt x="156133" y="68008"/>
                </a:lnTo>
                <a:lnTo>
                  <a:pt x="158838" y="66573"/>
                </a:lnTo>
                <a:lnTo>
                  <a:pt x="167665" y="67716"/>
                </a:lnTo>
                <a:lnTo>
                  <a:pt x="173342" y="62509"/>
                </a:lnTo>
                <a:lnTo>
                  <a:pt x="176949" y="64592"/>
                </a:lnTo>
                <a:lnTo>
                  <a:pt x="179349" y="65989"/>
                </a:lnTo>
                <a:lnTo>
                  <a:pt x="179362" y="65836"/>
                </a:lnTo>
                <a:lnTo>
                  <a:pt x="189801" y="63817"/>
                </a:lnTo>
                <a:lnTo>
                  <a:pt x="196316" y="62687"/>
                </a:lnTo>
                <a:lnTo>
                  <a:pt x="197586" y="62725"/>
                </a:lnTo>
                <a:lnTo>
                  <a:pt x="201460" y="62280"/>
                </a:lnTo>
                <a:lnTo>
                  <a:pt x="204038" y="62128"/>
                </a:lnTo>
                <a:lnTo>
                  <a:pt x="210553" y="60947"/>
                </a:lnTo>
                <a:lnTo>
                  <a:pt x="213334" y="58928"/>
                </a:lnTo>
                <a:lnTo>
                  <a:pt x="220941" y="59448"/>
                </a:lnTo>
                <a:lnTo>
                  <a:pt x="224790" y="59296"/>
                </a:lnTo>
                <a:lnTo>
                  <a:pt x="232664" y="57302"/>
                </a:lnTo>
                <a:lnTo>
                  <a:pt x="237807" y="57061"/>
                </a:lnTo>
                <a:lnTo>
                  <a:pt x="243014" y="56172"/>
                </a:lnTo>
                <a:lnTo>
                  <a:pt x="251993" y="55829"/>
                </a:lnTo>
                <a:lnTo>
                  <a:pt x="257035" y="56438"/>
                </a:lnTo>
                <a:lnTo>
                  <a:pt x="266166" y="54622"/>
                </a:lnTo>
                <a:lnTo>
                  <a:pt x="270040" y="54343"/>
                </a:lnTo>
                <a:lnTo>
                  <a:pt x="276339" y="55156"/>
                </a:lnTo>
                <a:lnTo>
                  <a:pt x="277685" y="54470"/>
                </a:lnTo>
                <a:lnTo>
                  <a:pt x="277710" y="54254"/>
                </a:lnTo>
                <a:lnTo>
                  <a:pt x="280263" y="54254"/>
                </a:lnTo>
                <a:lnTo>
                  <a:pt x="282752" y="54876"/>
                </a:lnTo>
                <a:lnTo>
                  <a:pt x="288074" y="52959"/>
                </a:lnTo>
                <a:lnTo>
                  <a:pt x="290563" y="53555"/>
                </a:lnTo>
                <a:lnTo>
                  <a:pt x="294259" y="54825"/>
                </a:lnTo>
                <a:lnTo>
                  <a:pt x="295541" y="54686"/>
                </a:lnTo>
                <a:lnTo>
                  <a:pt x="299440" y="54178"/>
                </a:lnTo>
                <a:lnTo>
                  <a:pt x="300812" y="53238"/>
                </a:lnTo>
                <a:lnTo>
                  <a:pt x="308495" y="53111"/>
                </a:lnTo>
                <a:lnTo>
                  <a:pt x="312280" y="53517"/>
                </a:lnTo>
                <a:lnTo>
                  <a:pt x="321246" y="53327"/>
                </a:lnTo>
                <a:lnTo>
                  <a:pt x="325132" y="52832"/>
                </a:lnTo>
                <a:lnTo>
                  <a:pt x="331597" y="52158"/>
                </a:lnTo>
                <a:lnTo>
                  <a:pt x="334187" y="51739"/>
                </a:lnTo>
                <a:lnTo>
                  <a:pt x="339356" y="51193"/>
                </a:lnTo>
                <a:lnTo>
                  <a:pt x="344538" y="50596"/>
                </a:lnTo>
                <a:lnTo>
                  <a:pt x="348411" y="50215"/>
                </a:lnTo>
                <a:lnTo>
                  <a:pt x="357479" y="49085"/>
                </a:lnTo>
                <a:lnTo>
                  <a:pt x="361416" y="48107"/>
                </a:lnTo>
                <a:lnTo>
                  <a:pt x="370509" y="46723"/>
                </a:lnTo>
                <a:lnTo>
                  <a:pt x="376923" y="46456"/>
                </a:lnTo>
                <a:lnTo>
                  <a:pt x="384746" y="44945"/>
                </a:lnTo>
                <a:lnTo>
                  <a:pt x="387489" y="43307"/>
                </a:lnTo>
                <a:lnTo>
                  <a:pt x="388785" y="43116"/>
                </a:lnTo>
                <a:lnTo>
                  <a:pt x="390080" y="42938"/>
                </a:lnTo>
                <a:lnTo>
                  <a:pt x="393966" y="42367"/>
                </a:lnTo>
                <a:lnTo>
                  <a:pt x="396913" y="38798"/>
                </a:lnTo>
                <a:lnTo>
                  <a:pt x="400672" y="39497"/>
                </a:lnTo>
                <a:lnTo>
                  <a:pt x="400748" y="38836"/>
                </a:lnTo>
                <a:lnTo>
                  <a:pt x="402336" y="35979"/>
                </a:lnTo>
                <a:lnTo>
                  <a:pt x="403872" y="33515"/>
                </a:lnTo>
                <a:lnTo>
                  <a:pt x="404190" y="30607"/>
                </a:lnTo>
                <a:lnTo>
                  <a:pt x="405612" y="29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554" y="4976574"/>
            <a:ext cx="489071" cy="49538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7955" y="4764214"/>
            <a:ext cx="408305" cy="69215"/>
          </a:xfrm>
          <a:custGeom>
            <a:avLst/>
            <a:gdLst/>
            <a:ahLst/>
            <a:cxnLst/>
            <a:rect l="l" t="t" r="r" b="b"/>
            <a:pathLst>
              <a:path w="408305" h="69214">
                <a:moveTo>
                  <a:pt x="295630" y="53543"/>
                </a:moveTo>
                <a:lnTo>
                  <a:pt x="294665" y="53098"/>
                </a:lnTo>
                <a:lnTo>
                  <a:pt x="293598" y="52184"/>
                </a:lnTo>
                <a:lnTo>
                  <a:pt x="291922" y="52552"/>
                </a:lnTo>
                <a:lnTo>
                  <a:pt x="291287" y="53809"/>
                </a:lnTo>
                <a:lnTo>
                  <a:pt x="290563" y="54584"/>
                </a:lnTo>
                <a:lnTo>
                  <a:pt x="291045" y="55486"/>
                </a:lnTo>
                <a:lnTo>
                  <a:pt x="292481" y="55219"/>
                </a:lnTo>
                <a:lnTo>
                  <a:pt x="295363" y="54660"/>
                </a:lnTo>
                <a:lnTo>
                  <a:pt x="295630" y="53543"/>
                </a:lnTo>
                <a:close/>
              </a:path>
              <a:path w="408305" h="69214">
                <a:moveTo>
                  <a:pt x="309778" y="53365"/>
                </a:moveTo>
                <a:lnTo>
                  <a:pt x="306908" y="49695"/>
                </a:lnTo>
                <a:lnTo>
                  <a:pt x="305358" y="53390"/>
                </a:lnTo>
                <a:lnTo>
                  <a:pt x="309778" y="53365"/>
                </a:lnTo>
                <a:close/>
              </a:path>
              <a:path w="408305" h="69214">
                <a:moveTo>
                  <a:pt x="407797" y="7099"/>
                </a:moveTo>
                <a:lnTo>
                  <a:pt x="404126" y="5956"/>
                </a:lnTo>
                <a:lnTo>
                  <a:pt x="401777" y="4546"/>
                </a:lnTo>
                <a:lnTo>
                  <a:pt x="395363" y="4445"/>
                </a:lnTo>
                <a:lnTo>
                  <a:pt x="394081" y="4419"/>
                </a:lnTo>
                <a:lnTo>
                  <a:pt x="390271" y="4089"/>
                </a:lnTo>
                <a:lnTo>
                  <a:pt x="388137" y="1371"/>
                </a:lnTo>
                <a:lnTo>
                  <a:pt x="384378" y="762"/>
                </a:lnTo>
                <a:lnTo>
                  <a:pt x="383095" y="762"/>
                </a:lnTo>
                <a:lnTo>
                  <a:pt x="381774" y="965"/>
                </a:lnTo>
                <a:lnTo>
                  <a:pt x="374065" y="889"/>
                </a:lnTo>
                <a:lnTo>
                  <a:pt x="369062" y="0"/>
                </a:lnTo>
                <a:lnTo>
                  <a:pt x="360934" y="2590"/>
                </a:lnTo>
                <a:lnTo>
                  <a:pt x="359524" y="3314"/>
                </a:lnTo>
                <a:lnTo>
                  <a:pt x="352983" y="3962"/>
                </a:lnTo>
                <a:lnTo>
                  <a:pt x="346570" y="3911"/>
                </a:lnTo>
                <a:lnTo>
                  <a:pt x="338721" y="4660"/>
                </a:lnTo>
                <a:lnTo>
                  <a:pt x="336054" y="5308"/>
                </a:lnTo>
                <a:lnTo>
                  <a:pt x="332016" y="6362"/>
                </a:lnTo>
                <a:lnTo>
                  <a:pt x="329349" y="7010"/>
                </a:lnTo>
                <a:lnTo>
                  <a:pt x="325399" y="7581"/>
                </a:lnTo>
                <a:lnTo>
                  <a:pt x="321691" y="6578"/>
                </a:lnTo>
                <a:lnTo>
                  <a:pt x="316255" y="8369"/>
                </a:lnTo>
                <a:lnTo>
                  <a:pt x="315074" y="7747"/>
                </a:lnTo>
                <a:lnTo>
                  <a:pt x="307251" y="8407"/>
                </a:lnTo>
                <a:lnTo>
                  <a:pt x="301929" y="9461"/>
                </a:lnTo>
                <a:lnTo>
                  <a:pt x="294055" y="10477"/>
                </a:lnTo>
                <a:lnTo>
                  <a:pt x="291452" y="10642"/>
                </a:lnTo>
                <a:lnTo>
                  <a:pt x="288925" y="10375"/>
                </a:lnTo>
                <a:lnTo>
                  <a:pt x="286397" y="10121"/>
                </a:lnTo>
                <a:lnTo>
                  <a:pt x="283997" y="9004"/>
                </a:lnTo>
                <a:lnTo>
                  <a:pt x="281063" y="11252"/>
                </a:lnTo>
                <a:lnTo>
                  <a:pt x="281051" y="11379"/>
                </a:lnTo>
                <a:lnTo>
                  <a:pt x="274421" y="12573"/>
                </a:lnTo>
                <a:lnTo>
                  <a:pt x="268274" y="10756"/>
                </a:lnTo>
                <a:lnTo>
                  <a:pt x="261543" y="12661"/>
                </a:lnTo>
                <a:lnTo>
                  <a:pt x="258965" y="12712"/>
                </a:lnTo>
                <a:lnTo>
                  <a:pt x="256387" y="12763"/>
                </a:lnTo>
                <a:lnTo>
                  <a:pt x="251142" y="13347"/>
                </a:lnTo>
                <a:lnTo>
                  <a:pt x="248361" y="14655"/>
                </a:lnTo>
                <a:lnTo>
                  <a:pt x="239610" y="13055"/>
                </a:lnTo>
                <a:lnTo>
                  <a:pt x="233680" y="17970"/>
                </a:lnTo>
                <a:lnTo>
                  <a:pt x="230187" y="15697"/>
                </a:lnTo>
                <a:lnTo>
                  <a:pt x="227850" y="14185"/>
                </a:lnTo>
                <a:lnTo>
                  <a:pt x="227825" y="14338"/>
                </a:lnTo>
                <a:lnTo>
                  <a:pt x="217297" y="15811"/>
                </a:lnTo>
                <a:lnTo>
                  <a:pt x="210743" y="16611"/>
                </a:lnTo>
                <a:lnTo>
                  <a:pt x="209473" y="16497"/>
                </a:lnTo>
                <a:lnTo>
                  <a:pt x="205574" y="16738"/>
                </a:lnTo>
                <a:lnTo>
                  <a:pt x="202996" y="16764"/>
                </a:lnTo>
                <a:lnTo>
                  <a:pt x="196430" y="17602"/>
                </a:lnTo>
                <a:lnTo>
                  <a:pt x="193548" y="19494"/>
                </a:lnTo>
                <a:lnTo>
                  <a:pt x="185978" y="18567"/>
                </a:lnTo>
                <a:lnTo>
                  <a:pt x="182130" y="18529"/>
                </a:lnTo>
                <a:lnTo>
                  <a:pt x="174155" y="20104"/>
                </a:lnTo>
                <a:lnTo>
                  <a:pt x="169011" y="20091"/>
                </a:lnTo>
                <a:lnTo>
                  <a:pt x="163766" y="20713"/>
                </a:lnTo>
                <a:lnTo>
                  <a:pt x="154787" y="20586"/>
                </a:lnTo>
                <a:lnTo>
                  <a:pt x="149783" y="19723"/>
                </a:lnTo>
                <a:lnTo>
                  <a:pt x="140563" y="21069"/>
                </a:lnTo>
                <a:lnTo>
                  <a:pt x="136690" y="21145"/>
                </a:lnTo>
                <a:lnTo>
                  <a:pt x="130441" y="20015"/>
                </a:lnTo>
                <a:lnTo>
                  <a:pt x="129057" y="20624"/>
                </a:lnTo>
                <a:lnTo>
                  <a:pt x="129019" y="20840"/>
                </a:lnTo>
                <a:lnTo>
                  <a:pt x="126466" y="20713"/>
                </a:lnTo>
                <a:lnTo>
                  <a:pt x="124015" y="19964"/>
                </a:lnTo>
                <a:lnTo>
                  <a:pt x="118605" y="21602"/>
                </a:lnTo>
                <a:lnTo>
                  <a:pt x="116141" y="20878"/>
                </a:lnTo>
                <a:lnTo>
                  <a:pt x="112522" y="19418"/>
                </a:lnTo>
                <a:lnTo>
                  <a:pt x="111226" y="19494"/>
                </a:lnTo>
                <a:lnTo>
                  <a:pt x="107315" y="19799"/>
                </a:lnTo>
                <a:lnTo>
                  <a:pt x="105892" y="20675"/>
                </a:lnTo>
                <a:lnTo>
                  <a:pt x="98221" y="20396"/>
                </a:lnTo>
                <a:lnTo>
                  <a:pt x="94449" y="19799"/>
                </a:lnTo>
                <a:lnTo>
                  <a:pt x="85496" y="19532"/>
                </a:lnTo>
                <a:lnTo>
                  <a:pt x="81584" y="19824"/>
                </a:lnTo>
                <a:lnTo>
                  <a:pt x="75095" y="20167"/>
                </a:lnTo>
                <a:lnTo>
                  <a:pt x="72478" y="20459"/>
                </a:lnTo>
                <a:lnTo>
                  <a:pt x="67284" y="20726"/>
                </a:lnTo>
                <a:lnTo>
                  <a:pt x="62090" y="21056"/>
                </a:lnTo>
                <a:lnTo>
                  <a:pt x="58204" y="21247"/>
                </a:lnTo>
                <a:lnTo>
                  <a:pt x="49098" y="21894"/>
                </a:lnTo>
                <a:lnTo>
                  <a:pt x="45110" y="22682"/>
                </a:lnTo>
                <a:lnTo>
                  <a:pt x="35953" y="23596"/>
                </a:lnTo>
                <a:lnTo>
                  <a:pt x="29540" y="23533"/>
                </a:lnTo>
                <a:lnTo>
                  <a:pt x="21640" y="24638"/>
                </a:lnTo>
                <a:lnTo>
                  <a:pt x="18821" y="26136"/>
                </a:lnTo>
                <a:lnTo>
                  <a:pt x="17526" y="26250"/>
                </a:lnTo>
                <a:lnTo>
                  <a:pt x="16217" y="26365"/>
                </a:lnTo>
                <a:lnTo>
                  <a:pt x="12293" y="26733"/>
                </a:lnTo>
                <a:lnTo>
                  <a:pt x="9169" y="30149"/>
                </a:lnTo>
                <a:lnTo>
                  <a:pt x="5461" y="29260"/>
                </a:lnTo>
                <a:lnTo>
                  <a:pt x="5359" y="29908"/>
                </a:lnTo>
                <a:lnTo>
                  <a:pt x="3619" y="32689"/>
                </a:lnTo>
                <a:lnTo>
                  <a:pt x="1955" y="35064"/>
                </a:lnTo>
                <a:lnTo>
                  <a:pt x="1485" y="37947"/>
                </a:lnTo>
                <a:lnTo>
                  <a:pt x="0" y="39166"/>
                </a:lnTo>
                <a:lnTo>
                  <a:pt x="977" y="41109"/>
                </a:lnTo>
                <a:lnTo>
                  <a:pt x="3187" y="43357"/>
                </a:lnTo>
                <a:lnTo>
                  <a:pt x="10325" y="38963"/>
                </a:lnTo>
                <a:lnTo>
                  <a:pt x="11607" y="39014"/>
                </a:lnTo>
                <a:lnTo>
                  <a:pt x="13614" y="42506"/>
                </a:lnTo>
                <a:lnTo>
                  <a:pt x="12217" y="43205"/>
                </a:lnTo>
                <a:lnTo>
                  <a:pt x="10858" y="43662"/>
                </a:lnTo>
                <a:lnTo>
                  <a:pt x="7810" y="46621"/>
                </a:lnTo>
                <a:lnTo>
                  <a:pt x="7416" y="49072"/>
                </a:lnTo>
                <a:lnTo>
                  <a:pt x="5676" y="51904"/>
                </a:lnTo>
                <a:lnTo>
                  <a:pt x="5511" y="52908"/>
                </a:lnTo>
                <a:lnTo>
                  <a:pt x="6350" y="55689"/>
                </a:lnTo>
                <a:lnTo>
                  <a:pt x="9906" y="57607"/>
                </a:lnTo>
                <a:lnTo>
                  <a:pt x="6883" y="60363"/>
                </a:lnTo>
                <a:lnTo>
                  <a:pt x="6680" y="61620"/>
                </a:lnTo>
                <a:lnTo>
                  <a:pt x="10464" y="62115"/>
                </a:lnTo>
                <a:lnTo>
                  <a:pt x="11722" y="62255"/>
                </a:lnTo>
                <a:lnTo>
                  <a:pt x="8813" y="64389"/>
                </a:lnTo>
                <a:lnTo>
                  <a:pt x="8166" y="68376"/>
                </a:lnTo>
                <a:lnTo>
                  <a:pt x="12471" y="65595"/>
                </a:lnTo>
                <a:lnTo>
                  <a:pt x="13182" y="69202"/>
                </a:lnTo>
                <a:lnTo>
                  <a:pt x="15836" y="68694"/>
                </a:lnTo>
                <a:lnTo>
                  <a:pt x="21005" y="68541"/>
                </a:lnTo>
                <a:lnTo>
                  <a:pt x="22364" y="68084"/>
                </a:lnTo>
                <a:lnTo>
                  <a:pt x="27520" y="67983"/>
                </a:lnTo>
                <a:lnTo>
                  <a:pt x="30022" y="68427"/>
                </a:lnTo>
                <a:lnTo>
                  <a:pt x="31838" y="65138"/>
                </a:lnTo>
                <a:lnTo>
                  <a:pt x="32981" y="66065"/>
                </a:lnTo>
                <a:lnTo>
                  <a:pt x="38049" y="66484"/>
                </a:lnTo>
                <a:lnTo>
                  <a:pt x="40563" y="66890"/>
                </a:lnTo>
                <a:lnTo>
                  <a:pt x="49872" y="64973"/>
                </a:lnTo>
                <a:lnTo>
                  <a:pt x="53568" y="65989"/>
                </a:lnTo>
                <a:lnTo>
                  <a:pt x="54914" y="65659"/>
                </a:lnTo>
                <a:lnTo>
                  <a:pt x="59309" y="62344"/>
                </a:lnTo>
                <a:lnTo>
                  <a:pt x="62839" y="64338"/>
                </a:lnTo>
                <a:lnTo>
                  <a:pt x="70548" y="64427"/>
                </a:lnTo>
                <a:lnTo>
                  <a:pt x="74193" y="65735"/>
                </a:lnTo>
                <a:lnTo>
                  <a:pt x="79565" y="64338"/>
                </a:lnTo>
                <a:lnTo>
                  <a:pt x="80873" y="64160"/>
                </a:lnTo>
                <a:lnTo>
                  <a:pt x="83134" y="66128"/>
                </a:lnTo>
                <a:lnTo>
                  <a:pt x="84404" y="66255"/>
                </a:lnTo>
                <a:lnTo>
                  <a:pt x="88392" y="65417"/>
                </a:lnTo>
                <a:lnTo>
                  <a:pt x="91122" y="64490"/>
                </a:lnTo>
                <a:lnTo>
                  <a:pt x="93827" y="63601"/>
                </a:lnTo>
                <a:lnTo>
                  <a:pt x="94640" y="66548"/>
                </a:lnTo>
                <a:lnTo>
                  <a:pt x="96075" y="65633"/>
                </a:lnTo>
                <a:lnTo>
                  <a:pt x="97447" y="65151"/>
                </a:lnTo>
                <a:lnTo>
                  <a:pt x="99098" y="62826"/>
                </a:lnTo>
                <a:lnTo>
                  <a:pt x="100393" y="62814"/>
                </a:lnTo>
                <a:lnTo>
                  <a:pt x="101257" y="65430"/>
                </a:lnTo>
                <a:lnTo>
                  <a:pt x="101193" y="65824"/>
                </a:lnTo>
                <a:lnTo>
                  <a:pt x="102654" y="64731"/>
                </a:lnTo>
                <a:lnTo>
                  <a:pt x="102946" y="62941"/>
                </a:lnTo>
                <a:lnTo>
                  <a:pt x="109512" y="62077"/>
                </a:lnTo>
                <a:lnTo>
                  <a:pt x="114477" y="63246"/>
                </a:lnTo>
                <a:lnTo>
                  <a:pt x="118795" y="60363"/>
                </a:lnTo>
                <a:lnTo>
                  <a:pt x="119176" y="65989"/>
                </a:lnTo>
                <a:lnTo>
                  <a:pt x="126225" y="62115"/>
                </a:lnTo>
                <a:lnTo>
                  <a:pt x="132778" y="61404"/>
                </a:lnTo>
                <a:lnTo>
                  <a:pt x="139700" y="66319"/>
                </a:lnTo>
                <a:lnTo>
                  <a:pt x="141122" y="65481"/>
                </a:lnTo>
                <a:lnTo>
                  <a:pt x="143802" y="64833"/>
                </a:lnTo>
                <a:lnTo>
                  <a:pt x="147802" y="63931"/>
                </a:lnTo>
                <a:lnTo>
                  <a:pt x="151650" y="64008"/>
                </a:lnTo>
                <a:lnTo>
                  <a:pt x="159550" y="62915"/>
                </a:lnTo>
                <a:lnTo>
                  <a:pt x="164706" y="62852"/>
                </a:lnTo>
                <a:lnTo>
                  <a:pt x="171958" y="65709"/>
                </a:lnTo>
                <a:lnTo>
                  <a:pt x="173240" y="65747"/>
                </a:lnTo>
                <a:lnTo>
                  <a:pt x="173634" y="63296"/>
                </a:lnTo>
                <a:lnTo>
                  <a:pt x="176263" y="62928"/>
                </a:lnTo>
                <a:lnTo>
                  <a:pt x="178828" y="62992"/>
                </a:lnTo>
                <a:lnTo>
                  <a:pt x="179603" y="66179"/>
                </a:lnTo>
                <a:lnTo>
                  <a:pt x="181495" y="62433"/>
                </a:lnTo>
                <a:lnTo>
                  <a:pt x="182854" y="61988"/>
                </a:lnTo>
                <a:lnTo>
                  <a:pt x="189191" y="62522"/>
                </a:lnTo>
                <a:lnTo>
                  <a:pt x="195529" y="63131"/>
                </a:lnTo>
                <a:lnTo>
                  <a:pt x="196392" y="65786"/>
                </a:lnTo>
                <a:lnTo>
                  <a:pt x="197561" y="66509"/>
                </a:lnTo>
                <a:lnTo>
                  <a:pt x="205409" y="65722"/>
                </a:lnTo>
                <a:lnTo>
                  <a:pt x="210604" y="65417"/>
                </a:lnTo>
                <a:lnTo>
                  <a:pt x="217144" y="64706"/>
                </a:lnTo>
                <a:lnTo>
                  <a:pt x="218668" y="63271"/>
                </a:lnTo>
                <a:lnTo>
                  <a:pt x="219024" y="61048"/>
                </a:lnTo>
                <a:lnTo>
                  <a:pt x="220345" y="60833"/>
                </a:lnTo>
                <a:lnTo>
                  <a:pt x="221843" y="59512"/>
                </a:lnTo>
                <a:lnTo>
                  <a:pt x="223088" y="59728"/>
                </a:lnTo>
                <a:lnTo>
                  <a:pt x="222681" y="62255"/>
                </a:lnTo>
                <a:lnTo>
                  <a:pt x="221335" y="62674"/>
                </a:lnTo>
                <a:lnTo>
                  <a:pt x="221195" y="63512"/>
                </a:lnTo>
                <a:lnTo>
                  <a:pt x="223647" y="64300"/>
                </a:lnTo>
                <a:lnTo>
                  <a:pt x="227723" y="62953"/>
                </a:lnTo>
                <a:lnTo>
                  <a:pt x="229730" y="58483"/>
                </a:lnTo>
                <a:lnTo>
                  <a:pt x="232460" y="57505"/>
                </a:lnTo>
                <a:lnTo>
                  <a:pt x="236118" y="58699"/>
                </a:lnTo>
                <a:lnTo>
                  <a:pt x="237413" y="58648"/>
                </a:lnTo>
                <a:lnTo>
                  <a:pt x="238671" y="58813"/>
                </a:lnTo>
                <a:lnTo>
                  <a:pt x="239839" y="59588"/>
                </a:lnTo>
                <a:lnTo>
                  <a:pt x="240880" y="61112"/>
                </a:lnTo>
                <a:lnTo>
                  <a:pt x="243522" y="60680"/>
                </a:lnTo>
                <a:lnTo>
                  <a:pt x="248983" y="58686"/>
                </a:lnTo>
                <a:lnTo>
                  <a:pt x="250317" y="58420"/>
                </a:lnTo>
                <a:lnTo>
                  <a:pt x="255333" y="59245"/>
                </a:lnTo>
                <a:lnTo>
                  <a:pt x="256895" y="57531"/>
                </a:lnTo>
                <a:lnTo>
                  <a:pt x="261188" y="54825"/>
                </a:lnTo>
                <a:lnTo>
                  <a:pt x="263804" y="54559"/>
                </a:lnTo>
                <a:lnTo>
                  <a:pt x="265137" y="54254"/>
                </a:lnTo>
                <a:lnTo>
                  <a:pt x="266166" y="55880"/>
                </a:lnTo>
                <a:lnTo>
                  <a:pt x="267258" y="57099"/>
                </a:lnTo>
                <a:lnTo>
                  <a:pt x="268465" y="57556"/>
                </a:lnTo>
                <a:lnTo>
                  <a:pt x="268427" y="57797"/>
                </a:lnTo>
                <a:lnTo>
                  <a:pt x="269798" y="57264"/>
                </a:lnTo>
                <a:lnTo>
                  <a:pt x="269913" y="56565"/>
                </a:lnTo>
                <a:lnTo>
                  <a:pt x="268859" y="55118"/>
                </a:lnTo>
                <a:lnTo>
                  <a:pt x="267677" y="54457"/>
                </a:lnTo>
                <a:lnTo>
                  <a:pt x="270408" y="53441"/>
                </a:lnTo>
                <a:lnTo>
                  <a:pt x="275577" y="53352"/>
                </a:lnTo>
                <a:lnTo>
                  <a:pt x="278803" y="57226"/>
                </a:lnTo>
                <a:lnTo>
                  <a:pt x="280263" y="56197"/>
                </a:lnTo>
                <a:lnTo>
                  <a:pt x="282892" y="55854"/>
                </a:lnTo>
                <a:lnTo>
                  <a:pt x="282143" y="52489"/>
                </a:lnTo>
                <a:lnTo>
                  <a:pt x="286118" y="51739"/>
                </a:lnTo>
                <a:lnTo>
                  <a:pt x="290118" y="50914"/>
                </a:lnTo>
                <a:lnTo>
                  <a:pt x="297992" y="49923"/>
                </a:lnTo>
                <a:lnTo>
                  <a:pt x="301879" y="49758"/>
                </a:lnTo>
                <a:lnTo>
                  <a:pt x="305790" y="49453"/>
                </a:lnTo>
                <a:lnTo>
                  <a:pt x="305765" y="49618"/>
                </a:lnTo>
                <a:lnTo>
                  <a:pt x="307060" y="49555"/>
                </a:lnTo>
                <a:lnTo>
                  <a:pt x="307111" y="49237"/>
                </a:lnTo>
                <a:lnTo>
                  <a:pt x="310997" y="49072"/>
                </a:lnTo>
                <a:lnTo>
                  <a:pt x="313524" y="49352"/>
                </a:lnTo>
                <a:lnTo>
                  <a:pt x="320268" y="47383"/>
                </a:lnTo>
                <a:lnTo>
                  <a:pt x="320306" y="47193"/>
                </a:lnTo>
                <a:lnTo>
                  <a:pt x="320941" y="51193"/>
                </a:lnTo>
                <a:lnTo>
                  <a:pt x="322237" y="51142"/>
                </a:lnTo>
                <a:lnTo>
                  <a:pt x="323481" y="51409"/>
                </a:lnTo>
                <a:lnTo>
                  <a:pt x="326224" y="50330"/>
                </a:lnTo>
                <a:lnTo>
                  <a:pt x="328676" y="51117"/>
                </a:lnTo>
                <a:lnTo>
                  <a:pt x="329260" y="47459"/>
                </a:lnTo>
                <a:lnTo>
                  <a:pt x="330669" y="46748"/>
                </a:lnTo>
                <a:lnTo>
                  <a:pt x="330809" y="45821"/>
                </a:lnTo>
                <a:lnTo>
                  <a:pt x="331978" y="46545"/>
                </a:lnTo>
                <a:lnTo>
                  <a:pt x="331889" y="47142"/>
                </a:lnTo>
                <a:lnTo>
                  <a:pt x="332994" y="48260"/>
                </a:lnTo>
                <a:lnTo>
                  <a:pt x="334111" y="49326"/>
                </a:lnTo>
                <a:lnTo>
                  <a:pt x="337997" y="49136"/>
                </a:lnTo>
                <a:lnTo>
                  <a:pt x="340664" y="48577"/>
                </a:lnTo>
                <a:lnTo>
                  <a:pt x="346011" y="47332"/>
                </a:lnTo>
                <a:lnTo>
                  <a:pt x="348716" y="46482"/>
                </a:lnTo>
                <a:lnTo>
                  <a:pt x="354152" y="44691"/>
                </a:lnTo>
                <a:lnTo>
                  <a:pt x="358127" y="43954"/>
                </a:lnTo>
                <a:lnTo>
                  <a:pt x="364947" y="41529"/>
                </a:lnTo>
                <a:lnTo>
                  <a:pt x="368998" y="40373"/>
                </a:lnTo>
                <a:lnTo>
                  <a:pt x="377266" y="36931"/>
                </a:lnTo>
                <a:lnTo>
                  <a:pt x="380250" y="34340"/>
                </a:lnTo>
                <a:lnTo>
                  <a:pt x="384505" y="31940"/>
                </a:lnTo>
                <a:lnTo>
                  <a:pt x="385775" y="32029"/>
                </a:lnTo>
                <a:lnTo>
                  <a:pt x="387134" y="31546"/>
                </a:lnTo>
                <a:lnTo>
                  <a:pt x="387210" y="31127"/>
                </a:lnTo>
                <a:lnTo>
                  <a:pt x="390296" y="27914"/>
                </a:lnTo>
                <a:lnTo>
                  <a:pt x="394436" y="26174"/>
                </a:lnTo>
                <a:lnTo>
                  <a:pt x="394716" y="24396"/>
                </a:lnTo>
                <a:lnTo>
                  <a:pt x="392912" y="19685"/>
                </a:lnTo>
                <a:lnTo>
                  <a:pt x="393230" y="17678"/>
                </a:lnTo>
                <a:lnTo>
                  <a:pt x="394931" y="15062"/>
                </a:lnTo>
                <a:lnTo>
                  <a:pt x="395097" y="14084"/>
                </a:lnTo>
                <a:lnTo>
                  <a:pt x="394004" y="12877"/>
                </a:lnTo>
                <a:lnTo>
                  <a:pt x="395325" y="12674"/>
                </a:lnTo>
                <a:lnTo>
                  <a:pt x="399237" y="12319"/>
                </a:lnTo>
                <a:lnTo>
                  <a:pt x="400507" y="12395"/>
                </a:lnTo>
                <a:lnTo>
                  <a:pt x="402132" y="10299"/>
                </a:lnTo>
                <a:lnTo>
                  <a:pt x="403504" y="9791"/>
                </a:lnTo>
                <a:lnTo>
                  <a:pt x="406019" y="10172"/>
                </a:lnTo>
                <a:lnTo>
                  <a:pt x="407466" y="9169"/>
                </a:lnTo>
                <a:lnTo>
                  <a:pt x="407797" y="7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81178"/>
            <a:ext cx="1054546" cy="1295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5137" y="6583698"/>
            <a:ext cx="548462" cy="730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43202" y="1885095"/>
            <a:ext cx="720729" cy="6467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9950" y="6583787"/>
            <a:ext cx="1123950" cy="73025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053536" y="2801815"/>
            <a:ext cx="656590" cy="1150620"/>
          </a:xfrm>
          <a:custGeom>
            <a:avLst/>
            <a:gdLst/>
            <a:ahLst/>
            <a:cxnLst/>
            <a:rect l="l" t="t" r="r" b="b"/>
            <a:pathLst>
              <a:path w="656590" h="1150620">
                <a:moveTo>
                  <a:pt x="590233" y="39366"/>
                </a:moveTo>
                <a:lnTo>
                  <a:pt x="581123" y="37660"/>
                </a:lnTo>
                <a:lnTo>
                  <a:pt x="584028" y="35620"/>
                </a:lnTo>
                <a:lnTo>
                  <a:pt x="588639" y="36483"/>
                </a:lnTo>
                <a:lnTo>
                  <a:pt x="590233" y="39366"/>
                </a:lnTo>
                <a:close/>
              </a:path>
              <a:path w="656590" h="1150620">
                <a:moveTo>
                  <a:pt x="597767" y="42069"/>
                </a:moveTo>
                <a:lnTo>
                  <a:pt x="411160" y="7116"/>
                </a:lnTo>
                <a:lnTo>
                  <a:pt x="489494" y="19205"/>
                </a:lnTo>
                <a:lnTo>
                  <a:pt x="531874" y="27143"/>
                </a:lnTo>
                <a:lnTo>
                  <a:pt x="581123" y="37660"/>
                </a:lnTo>
                <a:lnTo>
                  <a:pt x="598001" y="40821"/>
                </a:lnTo>
                <a:lnTo>
                  <a:pt x="597767" y="42069"/>
                </a:lnTo>
                <a:close/>
              </a:path>
              <a:path w="656590" h="1150620">
                <a:moveTo>
                  <a:pt x="72606" y="496715"/>
                </a:moveTo>
                <a:lnTo>
                  <a:pt x="69394" y="493529"/>
                </a:lnTo>
                <a:lnTo>
                  <a:pt x="69628" y="492281"/>
                </a:lnTo>
                <a:lnTo>
                  <a:pt x="94622" y="436235"/>
                </a:lnTo>
                <a:lnTo>
                  <a:pt x="105347" y="412402"/>
                </a:lnTo>
                <a:lnTo>
                  <a:pt x="116214" y="388596"/>
                </a:lnTo>
                <a:lnTo>
                  <a:pt x="127807" y="363633"/>
                </a:lnTo>
                <a:lnTo>
                  <a:pt x="139691" y="337433"/>
                </a:lnTo>
                <a:lnTo>
                  <a:pt x="151435" y="312499"/>
                </a:lnTo>
                <a:lnTo>
                  <a:pt x="168391" y="276913"/>
                </a:lnTo>
                <a:lnTo>
                  <a:pt x="173655" y="264978"/>
                </a:lnTo>
                <a:lnTo>
                  <a:pt x="192031" y="229657"/>
                </a:lnTo>
                <a:lnTo>
                  <a:pt x="215352" y="188802"/>
                </a:lnTo>
                <a:lnTo>
                  <a:pt x="220208" y="179375"/>
                </a:lnTo>
                <a:lnTo>
                  <a:pt x="262548" y="91691"/>
                </a:lnTo>
                <a:lnTo>
                  <a:pt x="282224" y="47570"/>
                </a:lnTo>
                <a:lnTo>
                  <a:pt x="291651" y="26078"/>
                </a:lnTo>
                <a:lnTo>
                  <a:pt x="301975" y="2170"/>
                </a:lnTo>
                <a:lnTo>
                  <a:pt x="304184" y="0"/>
                </a:lnTo>
                <a:lnTo>
                  <a:pt x="405975" y="4853"/>
                </a:lnTo>
                <a:lnTo>
                  <a:pt x="411160" y="7116"/>
                </a:lnTo>
                <a:lnTo>
                  <a:pt x="597767" y="42069"/>
                </a:lnTo>
                <a:lnTo>
                  <a:pt x="596131" y="50807"/>
                </a:lnTo>
                <a:lnTo>
                  <a:pt x="464887" y="26224"/>
                </a:lnTo>
                <a:lnTo>
                  <a:pt x="405893" y="17758"/>
                </a:lnTo>
                <a:lnTo>
                  <a:pt x="400593" y="16766"/>
                </a:lnTo>
                <a:lnTo>
                  <a:pt x="310299" y="11482"/>
                </a:lnTo>
                <a:lnTo>
                  <a:pt x="288556" y="61677"/>
                </a:lnTo>
                <a:lnTo>
                  <a:pt x="277901" y="85522"/>
                </a:lnTo>
                <a:lnTo>
                  <a:pt x="239244" y="168728"/>
                </a:lnTo>
                <a:lnTo>
                  <a:pt x="222530" y="199191"/>
                </a:lnTo>
                <a:lnTo>
                  <a:pt x="210724" y="220237"/>
                </a:lnTo>
                <a:lnTo>
                  <a:pt x="204933" y="229490"/>
                </a:lnTo>
                <a:lnTo>
                  <a:pt x="199074" y="240021"/>
                </a:lnTo>
                <a:lnTo>
                  <a:pt x="193623" y="250629"/>
                </a:lnTo>
                <a:lnTo>
                  <a:pt x="186443" y="266081"/>
                </a:lnTo>
                <a:lnTo>
                  <a:pt x="179565" y="280298"/>
                </a:lnTo>
                <a:lnTo>
                  <a:pt x="165851" y="308739"/>
                </a:lnTo>
                <a:lnTo>
                  <a:pt x="154307" y="333711"/>
                </a:lnTo>
                <a:lnTo>
                  <a:pt x="143163" y="357465"/>
                </a:lnTo>
                <a:lnTo>
                  <a:pt x="120833" y="406258"/>
                </a:lnTo>
                <a:lnTo>
                  <a:pt x="111708" y="426514"/>
                </a:lnTo>
                <a:lnTo>
                  <a:pt x="102950" y="445547"/>
                </a:lnTo>
                <a:lnTo>
                  <a:pt x="85111" y="486137"/>
                </a:lnTo>
                <a:lnTo>
                  <a:pt x="162366" y="500607"/>
                </a:lnTo>
                <a:lnTo>
                  <a:pt x="72606" y="496715"/>
                </a:lnTo>
                <a:close/>
              </a:path>
              <a:path w="656590" h="1150620">
                <a:moveTo>
                  <a:pt x="506045" y="200613"/>
                </a:moveTo>
                <a:lnTo>
                  <a:pt x="493882" y="198335"/>
                </a:lnTo>
                <a:lnTo>
                  <a:pt x="495097" y="195978"/>
                </a:lnTo>
                <a:lnTo>
                  <a:pt x="504008" y="178266"/>
                </a:lnTo>
                <a:lnTo>
                  <a:pt x="514291" y="156934"/>
                </a:lnTo>
                <a:lnTo>
                  <a:pt x="524474" y="136876"/>
                </a:lnTo>
                <a:lnTo>
                  <a:pt x="535006" y="116883"/>
                </a:lnTo>
                <a:lnTo>
                  <a:pt x="544679" y="99314"/>
                </a:lnTo>
                <a:lnTo>
                  <a:pt x="554635" y="81798"/>
                </a:lnTo>
                <a:lnTo>
                  <a:pt x="574600" y="48067"/>
                </a:lnTo>
                <a:lnTo>
                  <a:pt x="520930" y="36722"/>
                </a:lnTo>
                <a:lnTo>
                  <a:pt x="596131" y="50807"/>
                </a:lnTo>
                <a:lnTo>
                  <a:pt x="595897" y="52056"/>
                </a:lnTo>
                <a:lnTo>
                  <a:pt x="586562" y="50307"/>
                </a:lnTo>
                <a:lnTo>
                  <a:pt x="559859" y="96989"/>
                </a:lnTo>
                <a:lnTo>
                  <a:pt x="514759" y="182864"/>
                </a:lnTo>
                <a:lnTo>
                  <a:pt x="510980" y="191200"/>
                </a:lnTo>
                <a:lnTo>
                  <a:pt x="506828" y="199467"/>
                </a:lnTo>
                <a:lnTo>
                  <a:pt x="506045" y="200613"/>
                </a:lnTo>
                <a:close/>
              </a:path>
              <a:path w="656590" h="1150620">
                <a:moveTo>
                  <a:pt x="494901" y="196315"/>
                </a:moveTo>
                <a:lnTo>
                  <a:pt x="495073" y="195973"/>
                </a:lnTo>
                <a:lnTo>
                  <a:pt x="494901" y="196315"/>
                </a:lnTo>
                <a:close/>
              </a:path>
              <a:path w="656590" h="1150620">
                <a:moveTo>
                  <a:pt x="493882" y="198335"/>
                </a:moveTo>
                <a:lnTo>
                  <a:pt x="494901" y="196315"/>
                </a:lnTo>
                <a:lnTo>
                  <a:pt x="495097" y="195978"/>
                </a:lnTo>
                <a:lnTo>
                  <a:pt x="493882" y="198335"/>
                </a:lnTo>
                <a:close/>
              </a:path>
              <a:path w="656590" h="1150620">
                <a:moveTo>
                  <a:pt x="347307" y="437050"/>
                </a:moveTo>
                <a:lnTo>
                  <a:pt x="343610" y="436357"/>
                </a:lnTo>
                <a:lnTo>
                  <a:pt x="341603" y="432105"/>
                </a:lnTo>
                <a:lnTo>
                  <a:pt x="370356" y="375470"/>
                </a:lnTo>
                <a:lnTo>
                  <a:pt x="374423" y="367188"/>
                </a:lnTo>
                <a:lnTo>
                  <a:pt x="394512" y="332188"/>
                </a:lnTo>
                <a:lnTo>
                  <a:pt x="415746" y="301279"/>
                </a:lnTo>
                <a:lnTo>
                  <a:pt x="421442" y="292009"/>
                </a:lnTo>
                <a:lnTo>
                  <a:pt x="445660" y="257783"/>
                </a:lnTo>
                <a:lnTo>
                  <a:pt x="460764" y="239939"/>
                </a:lnTo>
                <a:lnTo>
                  <a:pt x="468542" y="229767"/>
                </a:lnTo>
                <a:lnTo>
                  <a:pt x="493739" y="198308"/>
                </a:lnTo>
                <a:lnTo>
                  <a:pt x="494901" y="196315"/>
                </a:lnTo>
                <a:lnTo>
                  <a:pt x="493882" y="198335"/>
                </a:lnTo>
                <a:lnTo>
                  <a:pt x="506045" y="200613"/>
                </a:lnTo>
                <a:lnTo>
                  <a:pt x="502134" y="206341"/>
                </a:lnTo>
                <a:lnTo>
                  <a:pt x="493889" y="216425"/>
                </a:lnTo>
                <a:lnTo>
                  <a:pt x="485306" y="227738"/>
                </a:lnTo>
                <a:lnTo>
                  <a:pt x="468312" y="249105"/>
                </a:lnTo>
                <a:lnTo>
                  <a:pt x="462680" y="255802"/>
                </a:lnTo>
                <a:lnTo>
                  <a:pt x="456992" y="262489"/>
                </a:lnTo>
                <a:lnTo>
                  <a:pt x="451420" y="269198"/>
                </a:lnTo>
                <a:lnTo>
                  <a:pt x="445900" y="277209"/>
                </a:lnTo>
                <a:lnTo>
                  <a:pt x="438540" y="287459"/>
                </a:lnTo>
                <a:lnTo>
                  <a:pt x="431082" y="298983"/>
                </a:lnTo>
                <a:lnTo>
                  <a:pt x="416720" y="319551"/>
                </a:lnTo>
                <a:lnTo>
                  <a:pt x="398076" y="347068"/>
                </a:lnTo>
                <a:lnTo>
                  <a:pt x="396221" y="350597"/>
                </a:lnTo>
                <a:lnTo>
                  <a:pt x="393870" y="356617"/>
                </a:lnTo>
                <a:lnTo>
                  <a:pt x="390591" y="361171"/>
                </a:lnTo>
                <a:lnTo>
                  <a:pt x="357548" y="426047"/>
                </a:lnTo>
                <a:lnTo>
                  <a:pt x="443498" y="442146"/>
                </a:lnTo>
                <a:lnTo>
                  <a:pt x="429693" y="442145"/>
                </a:lnTo>
                <a:lnTo>
                  <a:pt x="402165" y="440865"/>
                </a:lnTo>
                <a:lnTo>
                  <a:pt x="374824" y="438328"/>
                </a:lnTo>
                <a:lnTo>
                  <a:pt x="347307" y="437050"/>
                </a:lnTo>
                <a:close/>
              </a:path>
              <a:path w="656590" h="1150620">
                <a:moveTo>
                  <a:pt x="443498" y="442146"/>
                </a:moveTo>
                <a:lnTo>
                  <a:pt x="357548" y="426047"/>
                </a:lnTo>
                <a:lnTo>
                  <a:pt x="451553" y="430734"/>
                </a:lnTo>
                <a:lnTo>
                  <a:pt x="456580" y="430384"/>
                </a:lnTo>
                <a:lnTo>
                  <a:pt x="460398" y="431099"/>
                </a:lnTo>
                <a:lnTo>
                  <a:pt x="542620" y="430995"/>
                </a:lnTo>
                <a:lnTo>
                  <a:pt x="554083" y="431850"/>
                </a:lnTo>
                <a:lnTo>
                  <a:pt x="654913" y="450736"/>
                </a:lnTo>
                <a:lnTo>
                  <a:pt x="656521" y="456206"/>
                </a:lnTo>
                <a:lnTo>
                  <a:pt x="651834" y="461788"/>
                </a:lnTo>
                <a:lnTo>
                  <a:pt x="550414" y="442791"/>
                </a:lnTo>
                <a:lnTo>
                  <a:pt x="443498" y="442146"/>
                </a:lnTo>
                <a:close/>
              </a:path>
              <a:path w="656590" h="1150620">
                <a:moveTo>
                  <a:pt x="49166" y="1103482"/>
                </a:moveTo>
                <a:lnTo>
                  <a:pt x="35824" y="1100982"/>
                </a:lnTo>
                <a:lnTo>
                  <a:pt x="44902" y="1091054"/>
                </a:lnTo>
                <a:lnTo>
                  <a:pt x="54308" y="1079895"/>
                </a:lnTo>
                <a:lnTo>
                  <a:pt x="63635" y="1070013"/>
                </a:lnTo>
                <a:lnTo>
                  <a:pt x="73411" y="1058924"/>
                </a:lnTo>
                <a:lnTo>
                  <a:pt x="105013" y="1026080"/>
                </a:lnTo>
                <a:lnTo>
                  <a:pt x="120954" y="1009685"/>
                </a:lnTo>
                <a:lnTo>
                  <a:pt x="137246" y="993355"/>
                </a:lnTo>
                <a:lnTo>
                  <a:pt x="180553" y="951076"/>
                </a:lnTo>
                <a:lnTo>
                  <a:pt x="192203" y="939045"/>
                </a:lnTo>
                <a:lnTo>
                  <a:pt x="197750" y="933623"/>
                </a:lnTo>
                <a:lnTo>
                  <a:pt x="202945" y="928136"/>
                </a:lnTo>
                <a:lnTo>
                  <a:pt x="241246" y="882335"/>
                </a:lnTo>
                <a:lnTo>
                  <a:pt x="251656" y="868780"/>
                </a:lnTo>
                <a:lnTo>
                  <a:pt x="256803" y="863283"/>
                </a:lnTo>
                <a:lnTo>
                  <a:pt x="328887" y="792800"/>
                </a:lnTo>
                <a:lnTo>
                  <a:pt x="362276" y="760291"/>
                </a:lnTo>
                <a:lnTo>
                  <a:pt x="378863" y="744016"/>
                </a:lnTo>
                <a:lnTo>
                  <a:pt x="395080" y="727673"/>
                </a:lnTo>
                <a:lnTo>
                  <a:pt x="410955" y="711265"/>
                </a:lnTo>
                <a:lnTo>
                  <a:pt x="426973" y="693592"/>
                </a:lnTo>
                <a:lnTo>
                  <a:pt x="442798" y="677175"/>
                </a:lnTo>
                <a:lnTo>
                  <a:pt x="458796" y="660790"/>
                </a:lnTo>
                <a:lnTo>
                  <a:pt x="475351" y="643218"/>
                </a:lnTo>
                <a:lnTo>
                  <a:pt x="491827" y="626922"/>
                </a:lnTo>
                <a:lnTo>
                  <a:pt x="524135" y="594211"/>
                </a:lnTo>
                <a:lnTo>
                  <a:pt x="555479" y="558736"/>
                </a:lnTo>
                <a:lnTo>
                  <a:pt x="585974" y="523101"/>
                </a:lnTo>
                <a:lnTo>
                  <a:pt x="599293" y="507506"/>
                </a:lnTo>
                <a:lnTo>
                  <a:pt x="612450" y="491882"/>
                </a:lnTo>
                <a:lnTo>
                  <a:pt x="638830" y="459352"/>
                </a:lnTo>
                <a:lnTo>
                  <a:pt x="651834" y="461788"/>
                </a:lnTo>
                <a:lnTo>
                  <a:pt x="645272" y="469604"/>
                </a:lnTo>
                <a:lnTo>
                  <a:pt x="616322" y="505528"/>
                </a:lnTo>
                <a:lnTo>
                  <a:pt x="601921" y="522212"/>
                </a:lnTo>
                <a:lnTo>
                  <a:pt x="586935" y="540078"/>
                </a:lnTo>
                <a:lnTo>
                  <a:pt x="571771" y="557911"/>
                </a:lnTo>
                <a:lnTo>
                  <a:pt x="556872" y="574502"/>
                </a:lnTo>
                <a:lnTo>
                  <a:pt x="541469" y="592290"/>
                </a:lnTo>
                <a:lnTo>
                  <a:pt x="525729" y="608723"/>
                </a:lnTo>
                <a:lnTo>
                  <a:pt x="477315" y="657798"/>
                </a:lnTo>
                <a:lnTo>
                  <a:pt x="461443" y="674207"/>
                </a:lnTo>
                <a:lnTo>
                  <a:pt x="445800" y="690658"/>
                </a:lnTo>
                <a:lnTo>
                  <a:pt x="429960" y="708364"/>
                </a:lnTo>
                <a:lnTo>
                  <a:pt x="414185" y="724791"/>
                </a:lnTo>
                <a:lnTo>
                  <a:pt x="398033" y="741147"/>
                </a:lnTo>
                <a:lnTo>
                  <a:pt x="365170" y="773754"/>
                </a:lnTo>
                <a:lnTo>
                  <a:pt x="348945" y="788804"/>
                </a:lnTo>
                <a:lnTo>
                  <a:pt x="289323" y="847409"/>
                </a:lnTo>
                <a:lnTo>
                  <a:pt x="283430" y="852766"/>
                </a:lnTo>
                <a:lnTo>
                  <a:pt x="277488" y="858113"/>
                </a:lnTo>
                <a:lnTo>
                  <a:pt x="271491" y="864742"/>
                </a:lnTo>
                <a:lnTo>
                  <a:pt x="266133" y="870199"/>
                </a:lnTo>
                <a:lnTo>
                  <a:pt x="228889" y="914906"/>
                </a:lnTo>
                <a:lnTo>
                  <a:pt x="218084" y="928388"/>
                </a:lnTo>
                <a:lnTo>
                  <a:pt x="212505" y="935095"/>
                </a:lnTo>
                <a:lnTo>
                  <a:pt x="206539" y="941730"/>
                </a:lnTo>
                <a:lnTo>
                  <a:pt x="190081" y="956737"/>
                </a:lnTo>
                <a:lnTo>
                  <a:pt x="173318" y="972978"/>
                </a:lnTo>
                <a:lnTo>
                  <a:pt x="156691" y="989245"/>
                </a:lnTo>
                <a:lnTo>
                  <a:pt x="140405" y="1005576"/>
                </a:lnTo>
                <a:lnTo>
                  <a:pt x="107883" y="1039539"/>
                </a:lnTo>
                <a:lnTo>
                  <a:pt x="91895" y="1055925"/>
                </a:lnTo>
                <a:lnTo>
                  <a:pt x="76034" y="1073628"/>
                </a:lnTo>
                <a:lnTo>
                  <a:pt x="60038" y="1091305"/>
                </a:lnTo>
                <a:lnTo>
                  <a:pt x="49166" y="1103482"/>
                </a:lnTo>
                <a:close/>
              </a:path>
              <a:path w="656590" h="1150620">
                <a:moveTo>
                  <a:pt x="171914" y="524361"/>
                </a:moveTo>
                <a:lnTo>
                  <a:pt x="169718" y="521365"/>
                </a:lnTo>
                <a:lnTo>
                  <a:pt x="170951" y="515136"/>
                </a:lnTo>
                <a:lnTo>
                  <a:pt x="173994" y="513122"/>
                </a:lnTo>
                <a:lnTo>
                  <a:pt x="250148" y="517049"/>
                </a:lnTo>
                <a:lnTo>
                  <a:pt x="266988" y="518912"/>
                </a:lnTo>
                <a:lnTo>
                  <a:pt x="284078" y="519529"/>
                </a:lnTo>
                <a:lnTo>
                  <a:pt x="322341" y="522819"/>
                </a:lnTo>
                <a:lnTo>
                  <a:pt x="327506" y="514742"/>
                </a:lnTo>
                <a:lnTo>
                  <a:pt x="249917" y="500209"/>
                </a:lnTo>
                <a:lnTo>
                  <a:pt x="337336" y="503663"/>
                </a:lnTo>
                <a:lnTo>
                  <a:pt x="339016" y="503977"/>
                </a:lnTo>
                <a:lnTo>
                  <a:pt x="340011" y="505456"/>
                </a:lnTo>
                <a:lnTo>
                  <a:pt x="342550" y="507223"/>
                </a:lnTo>
                <a:lnTo>
                  <a:pt x="344178" y="510112"/>
                </a:lnTo>
                <a:lnTo>
                  <a:pt x="335581" y="522715"/>
                </a:lnTo>
                <a:lnTo>
                  <a:pt x="373790" y="529872"/>
                </a:lnTo>
                <a:lnTo>
                  <a:pt x="372332" y="537351"/>
                </a:lnTo>
                <a:lnTo>
                  <a:pt x="328290" y="534270"/>
                </a:lnTo>
                <a:lnTo>
                  <a:pt x="327536" y="535421"/>
                </a:lnTo>
                <a:lnTo>
                  <a:pt x="315337" y="533136"/>
                </a:lnTo>
                <a:lnTo>
                  <a:pt x="301103" y="531762"/>
                </a:lnTo>
                <a:lnTo>
                  <a:pt x="286638" y="531637"/>
                </a:lnTo>
                <a:lnTo>
                  <a:pt x="272415" y="530265"/>
                </a:lnTo>
                <a:lnTo>
                  <a:pt x="257971" y="530144"/>
                </a:lnTo>
                <a:lnTo>
                  <a:pt x="171914" y="524361"/>
                </a:lnTo>
                <a:close/>
              </a:path>
              <a:path w="656590" h="1150620">
                <a:moveTo>
                  <a:pt x="166898" y="501456"/>
                </a:moveTo>
                <a:lnTo>
                  <a:pt x="85111" y="486137"/>
                </a:lnTo>
                <a:lnTo>
                  <a:pt x="176342" y="490304"/>
                </a:lnTo>
                <a:lnTo>
                  <a:pt x="245377" y="499359"/>
                </a:lnTo>
                <a:lnTo>
                  <a:pt x="327506" y="514742"/>
                </a:lnTo>
                <a:lnTo>
                  <a:pt x="245284" y="510970"/>
                </a:lnTo>
                <a:lnTo>
                  <a:pt x="236167" y="509262"/>
                </a:lnTo>
                <a:lnTo>
                  <a:pt x="166898" y="501456"/>
                </a:lnTo>
                <a:close/>
              </a:path>
              <a:path w="656590" h="1150620">
                <a:moveTo>
                  <a:pt x="373790" y="529872"/>
                </a:moveTo>
                <a:lnTo>
                  <a:pt x="335581" y="522715"/>
                </a:lnTo>
                <a:lnTo>
                  <a:pt x="374520" y="526132"/>
                </a:lnTo>
                <a:lnTo>
                  <a:pt x="373790" y="529872"/>
                </a:lnTo>
                <a:close/>
              </a:path>
              <a:path w="656590" h="1150620">
                <a:moveTo>
                  <a:pt x="8292" y="1150093"/>
                </a:moveTo>
                <a:lnTo>
                  <a:pt x="0" y="1144664"/>
                </a:lnTo>
                <a:lnTo>
                  <a:pt x="6892" y="1131742"/>
                </a:lnTo>
                <a:lnTo>
                  <a:pt x="16661" y="1112898"/>
                </a:lnTo>
                <a:lnTo>
                  <a:pt x="35985" y="1076463"/>
                </a:lnTo>
                <a:lnTo>
                  <a:pt x="50664" y="1044326"/>
                </a:lnTo>
                <a:lnTo>
                  <a:pt x="73649" y="984027"/>
                </a:lnTo>
                <a:lnTo>
                  <a:pt x="75445" y="977903"/>
                </a:lnTo>
                <a:lnTo>
                  <a:pt x="107874" y="921957"/>
                </a:lnTo>
                <a:lnTo>
                  <a:pt x="115405" y="909155"/>
                </a:lnTo>
                <a:lnTo>
                  <a:pt x="122869" y="895048"/>
                </a:lnTo>
                <a:lnTo>
                  <a:pt x="129625" y="882100"/>
                </a:lnTo>
                <a:lnTo>
                  <a:pt x="146486" y="846496"/>
                </a:lnTo>
                <a:lnTo>
                  <a:pt x="163248" y="812165"/>
                </a:lnTo>
                <a:lnTo>
                  <a:pt x="180133" y="777857"/>
                </a:lnTo>
                <a:lnTo>
                  <a:pt x="204833" y="726924"/>
                </a:lnTo>
                <a:lnTo>
                  <a:pt x="212212" y="711509"/>
                </a:lnTo>
                <a:lnTo>
                  <a:pt x="226666" y="681914"/>
                </a:lnTo>
                <a:lnTo>
                  <a:pt x="229423" y="675970"/>
                </a:lnTo>
                <a:lnTo>
                  <a:pt x="232150" y="670021"/>
                </a:lnTo>
                <a:lnTo>
                  <a:pt x="234960" y="664087"/>
                </a:lnTo>
                <a:lnTo>
                  <a:pt x="237962" y="658189"/>
                </a:lnTo>
                <a:lnTo>
                  <a:pt x="242108" y="651213"/>
                </a:lnTo>
                <a:lnTo>
                  <a:pt x="246687" y="643026"/>
                </a:lnTo>
                <a:lnTo>
                  <a:pt x="251110" y="636102"/>
                </a:lnTo>
                <a:lnTo>
                  <a:pt x="255489" y="629169"/>
                </a:lnTo>
                <a:lnTo>
                  <a:pt x="271958" y="601244"/>
                </a:lnTo>
                <a:lnTo>
                  <a:pt x="280318" y="587305"/>
                </a:lnTo>
                <a:lnTo>
                  <a:pt x="288702" y="574662"/>
                </a:lnTo>
                <a:lnTo>
                  <a:pt x="315337" y="533136"/>
                </a:lnTo>
                <a:lnTo>
                  <a:pt x="327536" y="535421"/>
                </a:lnTo>
                <a:lnTo>
                  <a:pt x="310952" y="560741"/>
                </a:lnTo>
                <a:lnTo>
                  <a:pt x="302493" y="573369"/>
                </a:lnTo>
                <a:lnTo>
                  <a:pt x="283989" y="603498"/>
                </a:lnTo>
                <a:lnTo>
                  <a:pt x="274222" y="619757"/>
                </a:lnTo>
                <a:lnTo>
                  <a:pt x="264529" y="636031"/>
                </a:lnTo>
                <a:lnTo>
                  <a:pt x="254801" y="652298"/>
                </a:lnTo>
                <a:lnTo>
                  <a:pt x="246977" y="666338"/>
                </a:lnTo>
                <a:lnTo>
                  <a:pt x="239815" y="680501"/>
                </a:lnTo>
                <a:lnTo>
                  <a:pt x="233001" y="694730"/>
                </a:lnTo>
                <a:lnTo>
                  <a:pt x="226221" y="708965"/>
                </a:lnTo>
                <a:lnTo>
                  <a:pt x="213079" y="736221"/>
                </a:lnTo>
                <a:lnTo>
                  <a:pt x="206344" y="750465"/>
                </a:lnTo>
                <a:lnTo>
                  <a:pt x="183029" y="797781"/>
                </a:lnTo>
                <a:lnTo>
                  <a:pt x="130421" y="906799"/>
                </a:lnTo>
                <a:lnTo>
                  <a:pt x="126278" y="913776"/>
                </a:lnTo>
                <a:lnTo>
                  <a:pt x="94316" y="968517"/>
                </a:lnTo>
                <a:lnTo>
                  <a:pt x="90043" y="974177"/>
                </a:lnTo>
                <a:lnTo>
                  <a:pt x="87140" y="981386"/>
                </a:lnTo>
                <a:lnTo>
                  <a:pt x="83619" y="989771"/>
                </a:lnTo>
                <a:lnTo>
                  <a:pt x="80045" y="999438"/>
                </a:lnTo>
                <a:lnTo>
                  <a:pt x="76779" y="1007871"/>
                </a:lnTo>
                <a:lnTo>
                  <a:pt x="67773" y="1032026"/>
                </a:lnTo>
                <a:lnTo>
                  <a:pt x="62247" y="1046496"/>
                </a:lnTo>
                <a:lnTo>
                  <a:pt x="56305" y="1060888"/>
                </a:lnTo>
                <a:lnTo>
                  <a:pt x="49824" y="1073887"/>
                </a:lnTo>
                <a:lnTo>
                  <a:pt x="35824" y="1100982"/>
                </a:lnTo>
                <a:lnTo>
                  <a:pt x="49166" y="1103482"/>
                </a:lnTo>
                <a:lnTo>
                  <a:pt x="44225" y="1109017"/>
                </a:lnTo>
                <a:lnTo>
                  <a:pt x="28252" y="1127990"/>
                </a:lnTo>
                <a:lnTo>
                  <a:pt x="12479" y="1145709"/>
                </a:lnTo>
                <a:lnTo>
                  <a:pt x="8292" y="11500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431596"/>
            <a:ext cx="943049" cy="88360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374469" y="6914832"/>
            <a:ext cx="2098040" cy="389890"/>
          </a:xfrm>
          <a:custGeom>
            <a:avLst/>
            <a:gdLst/>
            <a:ahLst/>
            <a:cxnLst/>
            <a:rect l="l" t="t" r="r" b="b"/>
            <a:pathLst>
              <a:path w="2098040" h="389890">
                <a:moveTo>
                  <a:pt x="321492" y="337819"/>
                </a:moveTo>
                <a:lnTo>
                  <a:pt x="301396" y="337819"/>
                </a:lnTo>
                <a:lnTo>
                  <a:pt x="314556" y="320039"/>
                </a:lnTo>
                <a:lnTo>
                  <a:pt x="321059" y="311149"/>
                </a:lnTo>
                <a:lnTo>
                  <a:pt x="327418" y="300989"/>
                </a:lnTo>
                <a:lnTo>
                  <a:pt x="334000" y="290829"/>
                </a:lnTo>
                <a:lnTo>
                  <a:pt x="340121" y="280669"/>
                </a:lnTo>
                <a:lnTo>
                  <a:pt x="346104" y="270509"/>
                </a:lnTo>
                <a:lnTo>
                  <a:pt x="352270" y="259079"/>
                </a:lnTo>
                <a:lnTo>
                  <a:pt x="359211" y="248919"/>
                </a:lnTo>
                <a:lnTo>
                  <a:pt x="366576" y="238759"/>
                </a:lnTo>
                <a:lnTo>
                  <a:pt x="381694" y="217169"/>
                </a:lnTo>
                <a:lnTo>
                  <a:pt x="396406" y="196849"/>
                </a:lnTo>
                <a:lnTo>
                  <a:pt x="403938" y="186689"/>
                </a:lnTo>
                <a:lnTo>
                  <a:pt x="411790" y="177799"/>
                </a:lnTo>
                <a:lnTo>
                  <a:pt x="427642" y="156209"/>
                </a:lnTo>
                <a:lnTo>
                  <a:pt x="442508" y="134619"/>
                </a:lnTo>
                <a:lnTo>
                  <a:pt x="456357" y="113029"/>
                </a:lnTo>
                <a:lnTo>
                  <a:pt x="469163" y="90169"/>
                </a:lnTo>
                <a:lnTo>
                  <a:pt x="480623" y="68579"/>
                </a:lnTo>
                <a:lnTo>
                  <a:pt x="486617" y="58419"/>
                </a:lnTo>
                <a:lnTo>
                  <a:pt x="493183" y="48259"/>
                </a:lnTo>
                <a:lnTo>
                  <a:pt x="500894" y="36829"/>
                </a:lnTo>
                <a:lnTo>
                  <a:pt x="508857" y="26669"/>
                </a:lnTo>
                <a:lnTo>
                  <a:pt x="516732" y="16509"/>
                </a:lnTo>
                <a:lnTo>
                  <a:pt x="524179" y="5079"/>
                </a:lnTo>
                <a:lnTo>
                  <a:pt x="527274" y="0"/>
                </a:lnTo>
                <a:lnTo>
                  <a:pt x="535809" y="0"/>
                </a:lnTo>
                <a:lnTo>
                  <a:pt x="538564" y="5079"/>
                </a:lnTo>
                <a:lnTo>
                  <a:pt x="543303" y="13969"/>
                </a:lnTo>
                <a:lnTo>
                  <a:pt x="548493" y="24129"/>
                </a:lnTo>
                <a:lnTo>
                  <a:pt x="549387" y="25399"/>
                </a:lnTo>
                <a:lnTo>
                  <a:pt x="530401" y="25399"/>
                </a:lnTo>
                <a:lnTo>
                  <a:pt x="524678" y="33019"/>
                </a:lnTo>
                <a:lnTo>
                  <a:pt x="518879" y="40639"/>
                </a:lnTo>
                <a:lnTo>
                  <a:pt x="513132" y="48259"/>
                </a:lnTo>
                <a:lnTo>
                  <a:pt x="507567" y="55879"/>
                </a:lnTo>
                <a:lnTo>
                  <a:pt x="501005" y="66039"/>
                </a:lnTo>
                <a:lnTo>
                  <a:pt x="495011" y="77469"/>
                </a:lnTo>
                <a:lnTo>
                  <a:pt x="483547" y="99059"/>
                </a:lnTo>
                <a:lnTo>
                  <a:pt x="477237" y="109219"/>
                </a:lnTo>
                <a:lnTo>
                  <a:pt x="470568" y="120649"/>
                </a:lnTo>
                <a:lnTo>
                  <a:pt x="456921" y="142239"/>
                </a:lnTo>
                <a:lnTo>
                  <a:pt x="450108" y="152399"/>
                </a:lnTo>
                <a:lnTo>
                  <a:pt x="443114" y="163829"/>
                </a:lnTo>
                <a:lnTo>
                  <a:pt x="435799" y="173989"/>
                </a:lnTo>
                <a:lnTo>
                  <a:pt x="428020" y="184149"/>
                </a:lnTo>
                <a:lnTo>
                  <a:pt x="411795" y="204469"/>
                </a:lnTo>
                <a:lnTo>
                  <a:pt x="395912" y="224789"/>
                </a:lnTo>
                <a:lnTo>
                  <a:pt x="380742" y="246379"/>
                </a:lnTo>
                <a:lnTo>
                  <a:pt x="366654" y="267969"/>
                </a:lnTo>
                <a:lnTo>
                  <a:pt x="360488" y="278129"/>
                </a:lnTo>
                <a:lnTo>
                  <a:pt x="354504" y="289559"/>
                </a:lnTo>
                <a:lnTo>
                  <a:pt x="348383" y="299719"/>
                </a:lnTo>
                <a:lnTo>
                  <a:pt x="341804" y="309879"/>
                </a:lnTo>
                <a:lnTo>
                  <a:pt x="333629" y="321309"/>
                </a:lnTo>
                <a:lnTo>
                  <a:pt x="321492" y="337819"/>
                </a:lnTo>
                <a:close/>
              </a:path>
              <a:path w="2098040" h="389890">
                <a:moveTo>
                  <a:pt x="661320" y="318769"/>
                </a:moveTo>
                <a:lnTo>
                  <a:pt x="658704" y="313689"/>
                </a:lnTo>
                <a:lnTo>
                  <a:pt x="654857" y="303529"/>
                </a:lnTo>
                <a:lnTo>
                  <a:pt x="651510" y="293369"/>
                </a:lnTo>
                <a:lnTo>
                  <a:pt x="648374" y="283209"/>
                </a:lnTo>
                <a:lnTo>
                  <a:pt x="645159" y="273049"/>
                </a:lnTo>
                <a:lnTo>
                  <a:pt x="641199" y="262889"/>
                </a:lnTo>
                <a:lnTo>
                  <a:pt x="636640" y="252729"/>
                </a:lnTo>
                <a:lnTo>
                  <a:pt x="631758" y="242569"/>
                </a:lnTo>
                <a:lnTo>
                  <a:pt x="626828" y="232409"/>
                </a:lnTo>
                <a:lnTo>
                  <a:pt x="622626" y="222249"/>
                </a:lnTo>
                <a:lnTo>
                  <a:pt x="618391" y="213359"/>
                </a:lnTo>
                <a:lnTo>
                  <a:pt x="613810" y="204469"/>
                </a:lnTo>
                <a:lnTo>
                  <a:pt x="608568" y="196849"/>
                </a:lnTo>
                <a:lnTo>
                  <a:pt x="597670" y="181609"/>
                </a:lnTo>
                <a:lnTo>
                  <a:pt x="592547" y="173989"/>
                </a:lnTo>
                <a:lnTo>
                  <a:pt x="571082" y="126999"/>
                </a:lnTo>
                <a:lnTo>
                  <a:pt x="555885" y="78739"/>
                </a:lnTo>
                <a:lnTo>
                  <a:pt x="552998" y="68579"/>
                </a:lnTo>
                <a:lnTo>
                  <a:pt x="549375" y="58419"/>
                </a:lnTo>
                <a:lnTo>
                  <a:pt x="544740" y="49529"/>
                </a:lnTo>
                <a:lnTo>
                  <a:pt x="541192" y="43179"/>
                </a:lnTo>
                <a:lnTo>
                  <a:pt x="533944" y="31749"/>
                </a:lnTo>
                <a:lnTo>
                  <a:pt x="530401" y="25399"/>
                </a:lnTo>
                <a:lnTo>
                  <a:pt x="549387" y="25399"/>
                </a:lnTo>
                <a:lnTo>
                  <a:pt x="553859" y="31749"/>
                </a:lnTo>
                <a:lnTo>
                  <a:pt x="563745" y="50799"/>
                </a:lnTo>
                <a:lnTo>
                  <a:pt x="567575" y="59689"/>
                </a:lnTo>
                <a:lnTo>
                  <a:pt x="570712" y="68579"/>
                </a:lnTo>
                <a:lnTo>
                  <a:pt x="573251" y="78739"/>
                </a:lnTo>
                <a:lnTo>
                  <a:pt x="578748" y="99059"/>
                </a:lnTo>
                <a:lnTo>
                  <a:pt x="585717" y="118109"/>
                </a:lnTo>
                <a:lnTo>
                  <a:pt x="593755" y="138429"/>
                </a:lnTo>
                <a:lnTo>
                  <a:pt x="602464" y="157479"/>
                </a:lnTo>
                <a:lnTo>
                  <a:pt x="607159" y="165099"/>
                </a:lnTo>
                <a:lnTo>
                  <a:pt x="612545" y="173989"/>
                </a:lnTo>
                <a:lnTo>
                  <a:pt x="633587" y="207009"/>
                </a:lnTo>
                <a:lnTo>
                  <a:pt x="642002" y="224789"/>
                </a:lnTo>
                <a:lnTo>
                  <a:pt x="646407" y="233679"/>
                </a:lnTo>
                <a:lnTo>
                  <a:pt x="650796" y="243839"/>
                </a:lnTo>
                <a:lnTo>
                  <a:pt x="654990" y="252729"/>
                </a:lnTo>
                <a:lnTo>
                  <a:pt x="658810" y="261619"/>
                </a:lnTo>
                <a:lnTo>
                  <a:pt x="661369" y="269239"/>
                </a:lnTo>
                <a:lnTo>
                  <a:pt x="663682" y="276859"/>
                </a:lnTo>
                <a:lnTo>
                  <a:pt x="665900" y="284479"/>
                </a:lnTo>
                <a:lnTo>
                  <a:pt x="668175" y="290829"/>
                </a:lnTo>
                <a:lnTo>
                  <a:pt x="689634" y="290829"/>
                </a:lnTo>
                <a:lnTo>
                  <a:pt x="682513" y="299719"/>
                </a:lnTo>
                <a:lnTo>
                  <a:pt x="673089" y="313689"/>
                </a:lnTo>
                <a:lnTo>
                  <a:pt x="670097" y="317499"/>
                </a:lnTo>
                <a:lnTo>
                  <a:pt x="661320" y="318769"/>
                </a:lnTo>
                <a:close/>
              </a:path>
              <a:path w="2098040" h="389890">
                <a:moveTo>
                  <a:pt x="1263170" y="347979"/>
                </a:moveTo>
                <a:lnTo>
                  <a:pt x="1243357" y="347979"/>
                </a:lnTo>
                <a:lnTo>
                  <a:pt x="1248214" y="340359"/>
                </a:lnTo>
                <a:lnTo>
                  <a:pt x="1253166" y="332739"/>
                </a:lnTo>
                <a:lnTo>
                  <a:pt x="1258080" y="325119"/>
                </a:lnTo>
                <a:lnTo>
                  <a:pt x="1262825" y="317499"/>
                </a:lnTo>
                <a:lnTo>
                  <a:pt x="1268269" y="307339"/>
                </a:lnTo>
                <a:lnTo>
                  <a:pt x="1272793" y="295909"/>
                </a:lnTo>
                <a:lnTo>
                  <a:pt x="1277066" y="285749"/>
                </a:lnTo>
                <a:lnTo>
                  <a:pt x="1281757" y="274319"/>
                </a:lnTo>
                <a:lnTo>
                  <a:pt x="1287928" y="262889"/>
                </a:lnTo>
                <a:lnTo>
                  <a:pt x="1294997" y="251459"/>
                </a:lnTo>
                <a:lnTo>
                  <a:pt x="1302504" y="241299"/>
                </a:lnTo>
                <a:lnTo>
                  <a:pt x="1309989" y="229869"/>
                </a:lnTo>
                <a:lnTo>
                  <a:pt x="1316592" y="220979"/>
                </a:lnTo>
                <a:lnTo>
                  <a:pt x="1323414" y="212089"/>
                </a:lnTo>
                <a:lnTo>
                  <a:pt x="1330496" y="203199"/>
                </a:lnTo>
                <a:lnTo>
                  <a:pt x="1337877" y="194309"/>
                </a:lnTo>
                <a:lnTo>
                  <a:pt x="1345183" y="185419"/>
                </a:lnTo>
                <a:lnTo>
                  <a:pt x="1352352" y="176529"/>
                </a:lnTo>
                <a:lnTo>
                  <a:pt x="1359702" y="167639"/>
                </a:lnTo>
                <a:lnTo>
                  <a:pt x="1367550" y="160019"/>
                </a:lnTo>
                <a:lnTo>
                  <a:pt x="1375887" y="151129"/>
                </a:lnTo>
                <a:lnTo>
                  <a:pt x="1383704" y="143509"/>
                </a:lnTo>
                <a:lnTo>
                  <a:pt x="1390715" y="134619"/>
                </a:lnTo>
                <a:lnTo>
                  <a:pt x="1396637" y="124459"/>
                </a:lnTo>
                <a:lnTo>
                  <a:pt x="1401203" y="114299"/>
                </a:lnTo>
                <a:lnTo>
                  <a:pt x="1405881" y="105409"/>
                </a:lnTo>
                <a:lnTo>
                  <a:pt x="1411218" y="96519"/>
                </a:lnTo>
                <a:lnTo>
                  <a:pt x="1417761" y="87629"/>
                </a:lnTo>
                <a:lnTo>
                  <a:pt x="1426239" y="80009"/>
                </a:lnTo>
                <a:lnTo>
                  <a:pt x="1444357" y="64769"/>
                </a:lnTo>
                <a:lnTo>
                  <a:pt x="1452973" y="55879"/>
                </a:lnTo>
                <a:lnTo>
                  <a:pt x="1457396" y="52069"/>
                </a:lnTo>
                <a:lnTo>
                  <a:pt x="1465161" y="54609"/>
                </a:lnTo>
                <a:lnTo>
                  <a:pt x="1466895" y="59689"/>
                </a:lnTo>
                <a:lnTo>
                  <a:pt x="1472009" y="77469"/>
                </a:lnTo>
                <a:lnTo>
                  <a:pt x="1454704" y="77469"/>
                </a:lnTo>
                <a:lnTo>
                  <a:pt x="1441747" y="87629"/>
                </a:lnTo>
                <a:lnTo>
                  <a:pt x="1435455" y="93979"/>
                </a:lnTo>
                <a:lnTo>
                  <a:pt x="1429542" y="99059"/>
                </a:lnTo>
                <a:lnTo>
                  <a:pt x="1423179" y="107949"/>
                </a:lnTo>
                <a:lnTo>
                  <a:pt x="1418105" y="116839"/>
                </a:lnTo>
                <a:lnTo>
                  <a:pt x="1413602" y="126999"/>
                </a:lnTo>
                <a:lnTo>
                  <a:pt x="1408957" y="137159"/>
                </a:lnTo>
                <a:lnTo>
                  <a:pt x="1403310" y="146049"/>
                </a:lnTo>
                <a:lnTo>
                  <a:pt x="1396696" y="153669"/>
                </a:lnTo>
                <a:lnTo>
                  <a:pt x="1389415" y="161289"/>
                </a:lnTo>
                <a:lnTo>
                  <a:pt x="1381769" y="168909"/>
                </a:lnTo>
                <a:lnTo>
                  <a:pt x="1373847" y="177799"/>
                </a:lnTo>
                <a:lnTo>
                  <a:pt x="1366417" y="185419"/>
                </a:lnTo>
                <a:lnTo>
                  <a:pt x="1359187" y="194309"/>
                </a:lnTo>
                <a:lnTo>
                  <a:pt x="1344030" y="212089"/>
                </a:lnTo>
                <a:lnTo>
                  <a:pt x="1336501" y="222249"/>
                </a:lnTo>
                <a:lnTo>
                  <a:pt x="1329237" y="231139"/>
                </a:lnTo>
                <a:lnTo>
                  <a:pt x="1322199" y="241299"/>
                </a:lnTo>
                <a:lnTo>
                  <a:pt x="1314793" y="252729"/>
                </a:lnTo>
                <a:lnTo>
                  <a:pt x="1307409" y="262889"/>
                </a:lnTo>
                <a:lnTo>
                  <a:pt x="1300558" y="274319"/>
                </a:lnTo>
                <a:lnTo>
                  <a:pt x="1294751" y="285749"/>
                </a:lnTo>
                <a:lnTo>
                  <a:pt x="1290594" y="295909"/>
                </a:lnTo>
                <a:lnTo>
                  <a:pt x="1286620" y="306069"/>
                </a:lnTo>
                <a:lnTo>
                  <a:pt x="1282326" y="316229"/>
                </a:lnTo>
                <a:lnTo>
                  <a:pt x="1277211" y="326389"/>
                </a:lnTo>
                <a:lnTo>
                  <a:pt x="1270723" y="336549"/>
                </a:lnTo>
                <a:lnTo>
                  <a:pt x="1263170" y="347979"/>
                </a:lnTo>
                <a:close/>
              </a:path>
              <a:path w="2098040" h="389890">
                <a:moveTo>
                  <a:pt x="1597497" y="379729"/>
                </a:moveTo>
                <a:lnTo>
                  <a:pt x="1589172" y="379729"/>
                </a:lnTo>
                <a:lnTo>
                  <a:pt x="1586143" y="374649"/>
                </a:lnTo>
                <a:lnTo>
                  <a:pt x="1577733" y="356869"/>
                </a:lnTo>
                <a:lnTo>
                  <a:pt x="1570766" y="337819"/>
                </a:lnTo>
                <a:lnTo>
                  <a:pt x="1563076" y="320039"/>
                </a:lnTo>
                <a:lnTo>
                  <a:pt x="1552494" y="303529"/>
                </a:lnTo>
                <a:lnTo>
                  <a:pt x="1546764" y="295909"/>
                </a:lnTo>
                <a:lnTo>
                  <a:pt x="1541149" y="288289"/>
                </a:lnTo>
                <a:lnTo>
                  <a:pt x="1521438" y="252729"/>
                </a:lnTo>
                <a:lnTo>
                  <a:pt x="1503190" y="212089"/>
                </a:lnTo>
                <a:lnTo>
                  <a:pt x="1494998" y="190499"/>
                </a:lnTo>
                <a:lnTo>
                  <a:pt x="1487027" y="170179"/>
                </a:lnTo>
                <a:lnTo>
                  <a:pt x="1472108" y="130809"/>
                </a:lnTo>
                <a:lnTo>
                  <a:pt x="1465937" y="113029"/>
                </a:lnTo>
                <a:lnTo>
                  <a:pt x="1460186" y="95249"/>
                </a:lnTo>
                <a:lnTo>
                  <a:pt x="1454704" y="77469"/>
                </a:lnTo>
                <a:lnTo>
                  <a:pt x="1472009" y="77469"/>
                </a:lnTo>
                <a:lnTo>
                  <a:pt x="1473105" y="81279"/>
                </a:lnTo>
                <a:lnTo>
                  <a:pt x="1479561" y="101599"/>
                </a:lnTo>
                <a:lnTo>
                  <a:pt x="1486514" y="121919"/>
                </a:lnTo>
                <a:lnTo>
                  <a:pt x="1494211" y="142239"/>
                </a:lnTo>
                <a:lnTo>
                  <a:pt x="1502498" y="163829"/>
                </a:lnTo>
                <a:lnTo>
                  <a:pt x="1510590" y="185419"/>
                </a:lnTo>
                <a:lnTo>
                  <a:pt x="1527972" y="227329"/>
                </a:lnTo>
                <a:lnTo>
                  <a:pt x="1547107" y="267969"/>
                </a:lnTo>
                <a:lnTo>
                  <a:pt x="1563635" y="290829"/>
                </a:lnTo>
                <a:lnTo>
                  <a:pt x="1569460" y="298449"/>
                </a:lnTo>
                <a:lnTo>
                  <a:pt x="1577405" y="311149"/>
                </a:lnTo>
                <a:lnTo>
                  <a:pt x="1583464" y="323849"/>
                </a:lnTo>
                <a:lnTo>
                  <a:pt x="1588637" y="337819"/>
                </a:lnTo>
                <a:lnTo>
                  <a:pt x="1593920" y="351789"/>
                </a:lnTo>
                <a:lnTo>
                  <a:pt x="1613857" y="351789"/>
                </a:lnTo>
                <a:lnTo>
                  <a:pt x="1613091" y="353059"/>
                </a:lnTo>
                <a:lnTo>
                  <a:pt x="1600529" y="374649"/>
                </a:lnTo>
                <a:lnTo>
                  <a:pt x="1597497" y="379729"/>
                </a:lnTo>
                <a:close/>
              </a:path>
              <a:path w="2098040" h="389890">
                <a:moveTo>
                  <a:pt x="965571" y="284479"/>
                </a:moveTo>
                <a:lnTo>
                  <a:pt x="945377" y="284479"/>
                </a:lnTo>
                <a:lnTo>
                  <a:pt x="966847" y="253999"/>
                </a:lnTo>
                <a:lnTo>
                  <a:pt x="984146" y="229869"/>
                </a:lnTo>
                <a:lnTo>
                  <a:pt x="994120" y="217169"/>
                </a:lnTo>
                <a:lnTo>
                  <a:pt x="1003735" y="203199"/>
                </a:lnTo>
                <a:lnTo>
                  <a:pt x="1031497" y="161289"/>
                </a:lnTo>
                <a:lnTo>
                  <a:pt x="1052795" y="135889"/>
                </a:lnTo>
                <a:lnTo>
                  <a:pt x="1057950" y="129539"/>
                </a:lnTo>
                <a:lnTo>
                  <a:pt x="1063001" y="123189"/>
                </a:lnTo>
                <a:lnTo>
                  <a:pt x="1068114" y="116839"/>
                </a:lnTo>
                <a:lnTo>
                  <a:pt x="1073459" y="111759"/>
                </a:lnTo>
                <a:lnTo>
                  <a:pt x="1084240" y="100329"/>
                </a:lnTo>
                <a:lnTo>
                  <a:pt x="1089491" y="93979"/>
                </a:lnTo>
                <a:lnTo>
                  <a:pt x="1094501" y="88899"/>
                </a:lnTo>
                <a:lnTo>
                  <a:pt x="1098716" y="82549"/>
                </a:lnTo>
                <a:lnTo>
                  <a:pt x="1106573" y="86359"/>
                </a:lnTo>
                <a:lnTo>
                  <a:pt x="1114973" y="110489"/>
                </a:lnTo>
                <a:lnTo>
                  <a:pt x="1097260" y="110489"/>
                </a:lnTo>
                <a:lnTo>
                  <a:pt x="1093309" y="114299"/>
                </a:lnTo>
                <a:lnTo>
                  <a:pt x="1089245" y="119379"/>
                </a:lnTo>
                <a:lnTo>
                  <a:pt x="1085240" y="123189"/>
                </a:lnTo>
                <a:lnTo>
                  <a:pt x="1079895" y="129539"/>
                </a:lnTo>
                <a:lnTo>
                  <a:pt x="1074781" y="134619"/>
                </a:lnTo>
                <a:lnTo>
                  <a:pt x="1069731" y="140969"/>
                </a:lnTo>
                <a:lnTo>
                  <a:pt x="1064575" y="147319"/>
                </a:lnTo>
                <a:lnTo>
                  <a:pt x="1053264" y="160019"/>
                </a:lnTo>
                <a:lnTo>
                  <a:pt x="1047710" y="166369"/>
                </a:lnTo>
                <a:lnTo>
                  <a:pt x="1042398" y="173989"/>
                </a:lnTo>
                <a:lnTo>
                  <a:pt x="1037770" y="180339"/>
                </a:lnTo>
                <a:lnTo>
                  <a:pt x="1033484" y="186689"/>
                </a:lnTo>
                <a:lnTo>
                  <a:pt x="1025288" y="200659"/>
                </a:lnTo>
                <a:lnTo>
                  <a:pt x="1016230" y="214629"/>
                </a:lnTo>
                <a:lnTo>
                  <a:pt x="1006495" y="228599"/>
                </a:lnTo>
                <a:lnTo>
                  <a:pt x="996404" y="241299"/>
                </a:lnTo>
                <a:lnTo>
                  <a:pt x="986280" y="255269"/>
                </a:lnTo>
                <a:lnTo>
                  <a:pt x="977432" y="267969"/>
                </a:lnTo>
                <a:lnTo>
                  <a:pt x="965571" y="284479"/>
                </a:lnTo>
                <a:close/>
              </a:path>
              <a:path w="2098040" h="389890">
                <a:moveTo>
                  <a:pt x="689634" y="290829"/>
                </a:moveTo>
                <a:lnTo>
                  <a:pt x="668175" y="290829"/>
                </a:lnTo>
                <a:lnTo>
                  <a:pt x="676231" y="280669"/>
                </a:lnTo>
                <a:lnTo>
                  <a:pt x="684383" y="270509"/>
                </a:lnTo>
                <a:lnTo>
                  <a:pt x="692275" y="260349"/>
                </a:lnTo>
                <a:lnTo>
                  <a:pt x="718078" y="220979"/>
                </a:lnTo>
                <a:lnTo>
                  <a:pt x="742282" y="186689"/>
                </a:lnTo>
                <a:lnTo>
                  <a:pt x="752629" y="175259"/>
                </a:lnTo>
                <a:lnTo>
                  <a:pt x="758592" y="168909"/>
                </a:lnTo>
                <a:lnTo>
                  <a:pt x="764379" y="165099"/>
                </a:lnTo>
                <a:lnTo>
                  <a:pt x="782458" y="153669"/>
                </a:lnTo>
                <a:lnTo>
                  <a:pt x="795081" y="143509"/>
                </a:lnTo>
                <a:lnTo>
                  <a:pt x="805931" y="130809"/>
                </a:lnTo>
                <a:lnTo>
                  <a:pt x="816381" y="118109"/>
                </a:lnTo>
                <a:lnTo>
                  <a:pt x="827805" y="105409"/>
                </a:lnTo>
                <a:lnTo>
                  <a:pt x="831871" y="101599"/>
                </a:lnTo>
                <a:lnTo>
                  <a:pt x="837925" y="102869"/>
                </a:lnTo>
                <a:lnTo>
                  <a:pt x="840887" y="107949"/>
                </a:lnTo>
                <a:lnTo>
                  <a:pt x="849470" y="119379"/>
                </a:lnTo>
                <a:lnTo>
                  <a:pt x="853122" y="124459"/>
                </a:lnTo>
                <a:lnTo>
                  <a:pt x="832451" y="124459"/>
                </a:lnTo>
                <a:lnTo>
                  <a:pt x="823918" y="134619"/>
                </a:lnTo>
                <a:lnTo>
                  <a:pt x="797183" y="163829"/>
                </a:lnTo>
                <a:lnTo>
                  <a:pt x="778591" y="175259"/>
                </a:lnTo>
                <a:lnTo>
                  <a:pt x="772416" y="180339"/>
                </a:lnTo>
                <a:lnTo>
                  <a:pt x="730679" y="232409"/>
                </a:lnTo>
                <a:lnTo>
                  <a:pt x="712137" y="260349"/>
                </a:lnTo>
                <a:lnTo>
                  <a:pt x="702822" y="274319"/>
                </a:lnTo>
                <a:lnTo>
                  <a:pt x="689634" y="290829"/>
                </a:lnTo>
                <a:close/>
              </a:path>
              <a:path w="2098040" h="389890">
                <a:moveTo>
                  <a:pt x="1248036" y="373379"/>
                </a:moveTo>
                <a:lnTo>
                  <a:pt x="1240200" y="373379"/>
                </a:lnTo>
                <a:lnTo>
                  <a:pt x="1236816" y="368299"/>
                </a:lnTo>
                <a:lnTo>
                  <a:pt x="1225406" y="351789"/>
                </a:lnTo>
                <a:lnTo>
                  <a:pt x="1214106" y="335279"/>
                </a:lnTo>
                <a:lnTo>
                  <a:pt x="1203290" y="318769"/>
                </a:lnTo>
                <a:lnTo>
                  <a:pt x="1193330" y="300989"/>
                </a:lnTo>
                <a:lnTo>
                  <a:pt x="1175616" y="267969"/>
                </a:lnTo>
                <a:lnTo>
                  <a:pt x="1166137" y="251459"/>
                </a:lnTo>
                <a:lnTo>
                  <a:pt x="1136877" y="207009"/>
                </a:lnTo>
                <a:lnTo>
                  <a:pt x="1108875" y="143509"/>
                </a:lnTo>
                <a:lnTo>
                  <a:pt x="1097260" y="110489"/>
                </a:lnTo>
                <a:lnTo>
                  <a:pt x="1114973" y="110489"/>
                </a:lnTo>
                <a:lnTo>
                  <a:pt x="1121162" y="128269"/>
                </a:lnTo>
                <a:lnTo>
                  <a:pt x="1134994" y="163829"/>
                </a:lnTo>
                <a:lnTo>
                  <a:pt x="1151402" y="198119"/>
                </a:lnTo>
                <a:lnTo>
                  <a:pt x="1182451" y="246379"/>
                </a:lnTo>
                <a:lnTo>
                  <a:pt x="1191797" y="262889"/>
                </a:lnTo>
                <a:lnTo>
                  <a:pt x="1217278" y="309879"/>
                </a:lnTo>
                <a:lnTo>
                  <a:pt x="1243357" y="347979"/>
                </a:lnTo>
                <a:lnTo>
                  <a:pt x="1263170" y="347979"/>
                </a:lnTo>
                <a:lnTo>
                  <a:pt x="1257376" y="356869"/>
                </a:lnTo>
                <a:lnTo>
                  <a:pt x="1251201" y="368299"/>
                </a:lnTo>
                <a:lnTo>
                  <a:pt x="1248036" y="373379"/>
                </a:lnTo>
                <a:close/>
              </a:path>
              <a:path w="2098040" h="389890">
                <a:moveTo>
                  <a:pt x="940263" y="309879"/>
                </a:moveTo>
                <a:lnTo>
                  <a:pt x="936830" y="303529"/>
                </a:lnTo>
                <a:lnTo>
                  <a:pt x="930954" y="292099"/>
                </a:lnTo>
                <a:lnTo>
                  <a:pt x="926007" y="280669"/>
                </a:lnTo>
                <a:lnTo>
                  <a:pt x="921207" y="267969"/>
                </a:lnTo>
                <a:lnTo>
                  <a:pt x="915769" y="256539"/>
                </a:lnTo>
                <a:lnTo>
                  <a:pt x="908794" y="245109"/>
                </a:lnTo>
                <a:lnTo>
                  <a:pt x="900503" y="234949"/>
                </a:lnTo>
                <a:lnTo>
                  <a:pt x="891780" y="226059"/>
                </a:lnTo>
                <a:lnTo>
                  <a:pt x="883512" y="215899"/>
                </a:lnTo>
                <a:lnTo>
                  <a:pt x="876174" y="203199"/>
                </a:lnTo>
                <a:lnTo>
                  <a:pt x="870664" y="190499"/>
                </a:lnTo>
                <a:lnTo>
                  <a:pt x="865676" y="177799"/>
                </a:lnTo>
                <a:lnTo>
                  <a:pt x="859902" y="165099"/>
                </a:lnTo>
                <a:lnTo>
                  <a:pt x="853779" y="153669"/>
                </a:lnTo>
                <a:lnTo>
                  <a:pt x="846882" y="144779"/>
                </a:lnTo>
                <a:lnTo>
                  <a:pt x="839632" y="134619"/>
                </a:lnTo>
                <a:lnTo>
                  <a:pt x="832451" y="124459"/>
                </a:lnTo>
                <a:lnTo>
                  <a:pt x="853122" y="124459"/>
                </a:lnTo>
                <a:lnTo>
                  <a:pt x="875056" y="157479"/>
                </a:lnTo>
                <a:lnTo>
                  <a:pt x="885403" y="182879"/>
                </a:lnTo>
                <a:lnTo>
                  <a:pt x="890890" y="195579"/>
                </a:lnTo>
                <a:lnTo>
                  <a:pt x="898240" y="208279"/>
                </a:lnTo>
                <a:lnTo>
                  <a:pt x="906786" y="218439"/>
                </a:lnTo>
                <a:lnTo>
                  <a:pt x="915593" y="227329"/>
                </a:lnTo>
                <a:lnTo>
                  <a:pt x="923867" y="237489"/>
                </a:lnTo>
                <a:lnTo>
                  <a:pt x="930815" y="248919"/>
                </a:lnTo>
                <a:lnTo>
                  <a:pt x="934746" y="257809"/>
                </a:lnTo>
                <a:lnTo>
                  <a:pt x="938291" y="266699"/>
                </a:lnTo>
                <a:lnTo>
                  <a:pt x="941738" y="275589"/>
                </a:lnTo>
                <a:lnTo>
                  <a:pt x="945377" y="284479"/>
                </a:lnTo>
                <a:lnTo>
                  <a:pt x="965571" y="284479"/>
                </a:lnTo>
                <a:lnTo>
                  <a:pt x="960096" y="292099"/>
                </a:lnTo>
                <a:lnTo>
                  <a:pt x="951215" y="303529"/>
                </a:lnTo>
                <a:lnTo>
                  <a:pt x="947572" y="308609"/>
                </a:lnTo>
                <a:lnTo>
                  <a:pt x="940263" y="309879"/>
                </a:lnTo>
                <a:close/>
              </a:path>
              <a:path w="2098040" h="389890">
                <a:moveTo>
                  <a:pt x="99390" y="222249"/>
                </a:moveTo>
                <a:lnTo>
                  <a:pt x="93072" y="219709"/>
                </a:lnTo>
                <a:lnTo>
                  <a:pt x="73402" y="203199"/>
                </a:lnTo>
                <a:lnTo>
                  <a:pt x="52513" y="189229"/>
                </a:lnTo>
                <a:lnTo>
                  <a:pt x="30414" y="176529"/>
                </a:lnTo>
                <a:lnTo>
                  <a:pt x="7113" y="166369"/>
                </a:lnTo>
                <a:lnTo>
                  <a:pt x="2906" y="165099"/>
                </a:lnTo>
                <a:lnTo>
                  <a:pt x="0" y="161289"/>
                </a:lnTo>
                <a:lnTo>
                  <a:pt x="2400" y="152399"/>
                </a:lnTo>
                <a:lnTo>
                  <a:pt x="7350" y="148589"/>
                </a:lnTo>
                <a:lnTo>
                  <a:pt x="11543" y="149859"/>
                </a:lnTo>
                <a:lnTo>
                  <a:pt x="60822" y="175259"/>
                </a:lnTo>
                <a:lnTo>
                  <a:pt x="104852" y="208279"/>
                </a:lnTo>
                <a:lnTo>
                  <a:pt x="107499" y="213359"/>
                </a:lnTo>
                <a:lnTo>
                  <a:pt x="104939" y="218439"/>
                </a:lnTo>
                <a:lnTo>
                  <a:pt x="99390" y="222249"/>
                </a:lnTo>
                <a:close/>
              </a:path>
              <a:path w="2098040" h="389890">
                <a:moveTo>
                  <a:pt x="304608" y="361949"/>
                </a:moveTo>
                <a:lnTo>
                  <a:pt x="297952" y="360679"/>
                </a:lnTo>
                <a:lnTo>
                  <a:pt x="294074" y="355599"/>
                </a:lnTo>
                <a:lnTo>
                  <a:pt x="283930" y="341629"/>
                </a:lnTo>
                <a:lnTo>
                  <a:pt x="274077" y="326389"/>
                </a:lnTo>
                <a:lnTo>
                  <a:pt x="263409" y="313689"/>
                </a:lnTo>
                <a:lnTo>
                  <a:pt x="250819" y="300989"/>
                </a:lnTo>
                <a:lnTo>
                  <a:pt x="238585" y="289559"/>
                </a:lnTo>
                <a:lnTo>
                  <a:pt x="226818" y="279399"/>
                </a:lnTo>
                <a:lnTo>
                  <a:pt x="215469" y="267969"/>
                </a:lnTo>
                <a:lnTo>
                  <a:pt x="179543" y="232409"/>
                </a:lnTo>
                <a:lnTo>
                  <a:pt x="138492" y="200659"/>
                </a:lnTo>
                <a:lnTo>
                  <a:pt x="109065" y="185419"/>
                </a:lnTo>
                <a:lnTo>
                  <a:pt x="94439" y="176529"/>
                </a:lnTo>
                <a:lnTo>
                  <a:pt x="90624" y="171449"/>
                </a:lnTo>
                <a:lnTo>
                  <a:pt x="91799" y="165099"/>
                </a:lnTo>
                <a:lnTo>
                  <a:pt x="96396" y="161289"/>
                </a:lnTo>
                <a:lnTo>
                  <a:pt x="102848" y="162559"/>
                </a:lnTo>
                <a:lnTo>
                  <a:pt x="110383" y="166369"/>
                </a:lnTo>
                <a:lnTo>
                  <a:pt x="141547" y="181609"/>
                </a:lnTo>
                <a:lnTo>
                  <a:pt x="176860" y="208279"/>
                </a:lnTo>
                <a:lnTo>
                  <a:pt x="216272" y="245109"/>
                </a:lnTo>
                <a:lnTo>
                  <a:pt x="222200" y="251459"/>
                </a:lnTo>
                <a:lnTo>
                  <a:pt x="228194" y="257809"/>
                </a:lnTo>
                <a:lnTo>
                  <a:pt x="234393" y="265429"/>
                </a:lnTo>
                <a:lnTo>
                  <a:pt x="240938" y="270509"/>
                </a:lnTo>
                <a:lnTo>
                  <a:pt x="247224" y="276859"/>
                </a:lnTo>
                <a:lnTo>
                  <a:pt x="260053" y="287019"/>
                </a:lnTo>
                <a:lnTo>
                  <a:pt x="266333" y="292099"/>
                </a:lnTo>
                <a:lnTo>
                  <a:pt x="276485" y="302259"/>
                </a:lnTo>
                <a:lnTo>
                  <a:pt x="285332" y="313689"/>
                </a:lnTo>
                <a:lnTo>
                  <a:pt x="293446" y="325119"/>
                </a:lnTo>
                <a:lnTo>
                  <a:pt x="301396" y="337819"/>
                </a:lnTo>
                <a:lnTo>
                  <a:pt x="321492" y="337819"/>
                </a:lnTo>
                <a:lnTo>
                  <a:pt x="316802" y="344169"/>
                </a:lnTo>
                <a:lnTo>
                  <a:pt x="308459" y="355599"/>
                </a:lnTo>
                <a:lnTo>
                  <a:pt x="304608" y="361949"/>
                </a:lnTo>
                <a:close/>
              </a:path>
              <a:path w="2098040" h="389890">
                <a:moveTo>
                  <a:pt x="1613857" y="351789"/>
                </a:moveTo>
                <a:lnTo>
                  <a:pt x="1593920" y="351789"/>
                </a:lnTo>
                <a:lnTo>
                  <a:pt x="1599096" y="342899"/>
                </a:lnTo>
                <a:lnTo>
                  <a:pt x="1604384" y="334009"/>
                </a:lnTo>
                <a:lnTo>
                  <a:pt x="1609878" y="323849"/>
                </a:lnTo>
                <a:lnTo>
                  <a:pt x="1615669" y="314959"/>
                </a:lnTo>
                <a:lnTo>
                  <a:pt x="1624471" y="302259"/>
                </a:lnTo>
                <a:lnTo>
                  <a:pt x="1633546" y="289559"/>
                </a:lnTo>
                <a:lnTo>
                  <a:pt x="1642816" y="278129"/>
                </a:lnTo>
                <a:lnTo>
                  <a:pt x="1652203" y="265429"/>
                </a:lnTo>
                <a:lnTo>
                  <a:pt x="1680698" y="233679"/>
                </a:lnTo>
                <a:lnTo>
                  <a:pt x="1695856" y="218439"/>
                </a:lnTo>
                <a:lnTo>
                  <a:pt x="1700634" y="213359"/>
                </a:lnTo>
                <a:lnTo>
                  <a:pt x="1704884" y="207009"/>
                </a:lnTo>
                <a:lnTo>
                  <a:pt x="1708386" y="200659"/>
                </a:lnTo>
                <a:lnTo>
                  <a:pt x="1711321" y="194309"/>
                </a:lnTo>
                <a:lnTo>
                  <a:pt x="1712606" y="187959"/>
                </a:lnTo>
                <a:lnTo>
                  <a:pt x="1716414" y="171449"/>
                </a:lnTo>
                <a:lnTo>
                  <a:pt x="1720297" y="163829"/>
                </a:lnTo>
                <a:lnTo>
                  <a:pt x="1730307" y="162559"/>
                </a:lnTo>
                <a:lnTo>
                  <a:pt x="1738579" y="163829"/>
                </a:lnTo>
                <a:lnTo>
                  <a:pt x="1747029" y="166369"/>
                </a:lnTo>
                <a:lnTo>
                  <a:pt x="1755137" y="170179"/>
                </a:lnTo>
                <a:lnTo>
                  <a:pt x="1762381" y="173989"/>
                </a:lnTo>
                <a:lnTo>
                  <a:pt x="1768188" y="177799"/>
                </a:lnTo>
                <a:lnTo>
                  <a:pt x="1731255" y="177799"/>
                </a:lnTo>
                <a:lnTo>
                  <a:pt x="1732190" y="178257"/>
                </a:lnTo>
                <a:lnTo>
                  <a:pt x="1731040" y="182879"/>
                </a:lnTo>
                <a:lnTo>
                  <a:pt x="1728555" y="190499"/>
                </a:lnTo>
                <a:lnTo>
                  <a:pt x="1726188" y="199389"/>
                </a:lnTo>
                <a:lnTo>
                  <a:pt x="1704796" y="233679"/>
                </a:lnTo>
                <a:lnTo>
                  <a:pt x="1688425" y="248919"/>
                </a:lnTo>
                <a:lnTo>
                  <a:pt x="1679215" y="259079"/>
                </a:lnTo>
                <a:lnTo>
                  <a:pt x="1670584" y="269239"/>
                </a:lnTo>
                <a:lnTo>
                  <a:pt x="1662359" y="279399"/>
                </a:lnTo>
                <a:lnTo>
                  <a:pt x="1654368" y="289559"/>
                </a:lnTo>
                <a:lnTo>
                  <a:pt x="1626114" y="331469"/>
                </a:lnTo>
                <a:lnTo>
                  <a:pt x="1613857" y="351789"/>
                </a:lnTo>
                <a:close/>
              </a:path>
              <a:path w="2098040" h="389890">
                <a:moveTo>
                  <a:pt x="1732190" y="178257"/>
                </a:moveTo>
                <a:lnTo>
                  <a:pt x="1731255" y="177799"/>
                </a:lnTo>
                <a:lnTo>
                  <a:pt x="1732304" y="177799"/>
                </a:lnTo>
                <a:lnTo>
                  <a:pt x="1732190" y="178257"/>
                </a:lnTo>
                <a:close/>
              </a:path>
              <a:path w="2098040" h="389890">
                <a:moveTo>
                  <a:pt x="1855272" y="312419"/>
                </a:moveTo>
                <a:lnTo>
                  <a:pt x="1824370" y="281939"/>
                </a:lnTo>
                <a:lnTo>
                  <a:pt x="1822768" y="274319"/>
                </a:lnTo>
                <a:lnTo>
                  <a:pt x="1820435" y="266699"/>
                </a:lnTo>
                <a:lnTo>
                  <a:pt x="1815910" y="257809"/>
                </a:lnTo>
                <a:lnTo>
                  <a:pt x="1809940" y="250189"/>
                </a:lnTo>
                <a:lnTo>
                  <a:pt x="1796959" y="236219"/>
                </a:lnTo>
                <a:lnTo>
                  <a:pt x="1784590" y="220979"/>
                </a:lnTo>
                <a:lnTo>
                  <a:pt x="1778449" y="214629"/>
                </a:lnTo>
                <a:lnTo>
                  <a:pt x="1772376" y="207009"/>
                </a:lnTo>
                <a:lnTo>
                  <a:pt x="1768234" y="201929"/>
                </a:lnTo>
                <a:lnTo>
                  <a:pt x="1741631" y="182879"/>
                </a:lnTo>
                <a:lnTo>
                  <a:pt x="1732190" y="178257"/>
                </a:lnTo>
                <a:lnTo>
                  <a:pt x="1732304" y="177799"/>
                </a:lnTo>
                <a:lnTo>
                  <a:pt x="1768188" y="177799"/>
                </a:lnTo>
                <a:lnTo>
                  <a:pt x="1773354" y="182879"/>
                </a:lnTo>
                <a:lnTo>
                  <a:pt x="1778097" y="187959"/>
                </a:lnTo>
                <a:lnTo>
                  <a:pt x="1782635" y="193039"/>
                </a:lnTo>
                <a:lnTo>
                  <a:pt x="1789085" y="200659"/>
                </a:lnTo>
                <a:lnTo>
                  <a:pt x="1795602" y="208279"/>
                </a:lnTo>
                <a:lnTo>
                  <a:pt x="1808738" y="224789"/>
                </a:lnTo>
                <a:lnTo>
                  <a:pt x="1822137" y="238759"/>
                </a:lnTo>
                <a:lnTo>
                  <a:pt x="1828447" y="247649"/>
                </a:lnTo>
                <a:lnTo>
                  <a:pt x="1833680" y="255269"/>
                </a:lnTo>
                <a:lnTo>
                  <a:pt x="1836689" y="264159"/>
                </a:lnTo>
                <a:lnTo>
                  <a:pt x="1838541" y="273049"/>
                </a:lnTo>
                <a:lnTo>
                  <a:pt x="1840432" y="280669"/>
                </a:lnTo>
                <a:lnTo>
                  <a:pt x="1843561" y="288289"/>
                </a:lnTo>
                <a:lnTo>
                  <a:pt x="1849288" y="294639"/>
                </a:lnTo>
                <a:lnTo>
                  <a:pt x="1856944" y="295909"/>
                </a:lnTo>
                <a:lnTo>
                  <a:pt x="1889926" y="295909"/>
                </a:lnTo>
                <a:lnTo>
                  <a:pt x="1884072" y="302259"/>
                </a:lnTo>
                <a:lnTo>
                  <a:pt x="1870893" y="309879"/>
                </a:lnTo>
                <a:lnTo>
                  <a:pt x="1855272" y="312419"/>
                </a:lnTo>
                <a:close/>
              </a:path>
              <a:path w="2098040" h="389890">
                <a:moveTo>
                  <a:pt x="1889926" y="295909"/>
                </a:moveTo>
                <a:lnTo>
                  <a:pt x="1856944" y="295909"/>
                </a:lnTo>
                <a:lnTo>
                  <a:pt x="1864925" y="294639"/>
                </a:lnTo>
                <a:lnTo>
                  <a:pt x="1871626" y="290829"/>
                </a:lnTo>
                <a:lnTo>
                  <a:pt x="1877722" y="284479"/>
                </a:lnTo>
                <a:lnTo>
                  <a:pt x="1883529" y="278129"/>
                </a:lnTo>
                <a:lnTo>
                  <a:pt x="1889726" y="271779"/>
                </a:lnTo>
                <a:lnTo>
                  <a:pt x="1896997" y="266699"/>
                </a:lnTo>
                <a:lnTo>
                  <a:pt x="1915728" y="257809"/>
                </a:lnTo>
                <a:lnTo>
                  <a:pt x="1954244" y="242569"/>
                </a:lnTo>
                <a:lnTo>
                  <a:pt x="1972102" y="232409"/>
                </a:lnTo>
                <a:lnTo>
                  <a:pt x="1978812" y="227329"/>
                </a:lnTo>
                <a:lnTo>
                  <a:pt x="1985568" y="223519"/>
                </a:lnTo>
                <a:lnTo>
                  <a:pt x="1992795" y="220979"/>
                </a:lnTo>
                <a:lnTo>
                  <a:pt x="2000915" y="218439"/>
                </a:lnTo>
                <a:lnTo>
                  <a:pt x="2017485" y="218439"/>
                </a:lnTo>
                <a:lnTo>
                  <a:pt x="2025549" y="219709"/>
                </a:lnTo>
                <a:lnTo>
                  <a:pt x="2032480" y="224789"/>
                </a:lnTo>
                <a:lnTo>
                  <a:pt x="2036548" y="229869"/>
                </a:lnTo>
                <a:lnTo>
                  <a:pt x="2038509" y="234949"/>
                </a:lnTo>
                <a:lnTo>
                  <a:pt x="2010345" y="234949"/>
                </a:lnTo>
                <a:lnTo>
                  <a:pt x="2001700" y="236219"/>
                </a:lnTo>
                <a:lnTo>
                  <a:pt x="1994327" y="237489"/>
                </a:lnTo>
                <a:lnTo>
                  <a:pt x="1987512" y="241299"/>
                </a:lnTo>
                <a:lnTo>
                  <a:pt x="1980538" y="246379"/>
                </a:lnTo>
                <a:lnTo>
                  <a:pt x="1971963" y="252729"/>
                </a:lnTo>
                <a:lnTo>
                  <a:pt x="1962919" y="257809"/>
                </a:lnTo>
                <a:lnTo>
                  <a:pt x="1943943" y="265429"/>
                </a:lnTo>
                <a:lnTo>
                  <a:pt x="1935189" y="269239"/>
                </a:lnTo>
                <a:lnTo>
                  <a:pt x="1926423" y="271779"/>
                </a:lnTo>
                <a:lnTo>
                  <a:pt x="1909219" y="279399"/>
                </a:lnTo>
                <a:lnTo>
                  <a:pt x="1901815" y="283209"/>
                </a:lnTo>
                <a:lnTo>
                  <a:pt x="1895612" y="289559"/>
                </a:lnTo>
                <a:lnTo>
                  <a:pt x="1889926" y="295909"/>
                </a:lnTo>
                <a:close/>
              </a:path>
              <a:path w="2098040" h="389890">
                <a:moveTo>
                  <a:pt x="2087664" y="389889"/>
                </a:moveTo>
                <a:lnTo>
                  <a:pt x="2082678" y="386079"/>
                </a:lnTo>
                <a:lnTo>
                  <a:pt x="2076017" y="374649"/>
                </a:lnTo>
                <a:lnTo>
                  <a:pt x="2068476" y="364489"/>
                </a:lnTo>
                <a:lnTo>
                  <a:pt x="2060820" y="353059"/>
                </a:lnTo>
                <a:lnTo>
                  <a:pt x="2053818" y="342899"/>
                </a:lnTo>
                <a:lnTo>
                  <a:pt x="2048464" y="331469"/>
                </a:lnTo>
                <a:lnTo>
                  <a:pt x="2044619" y="318769"/>
                </a:lnTo>
                <a:lnTo>
                  <a:pt x="2041596" y="307339"/>
                </a:lnTo>
                <a:lnTo>
                  <a:pt x="2038705" y="294639"/>
                </a:lnTo>
                <a:lnTo>
                  <a:pt x="2035455" y="283209"/>
                </a:lnTo>
                <a:lnTo>
                  <a:pt x="2031626" y="273049"/>
                </a:lnTo>
                <a:lnTo>
                  <a:pt x="2027963" y="262889"/>
                </a:lnTo>
                <a:lnTo>
                  <a:pt x="2025212" y="251459"/>
                </a:lnTo>
                <a:lnTo>
                  <a:pt x="2023174" y="240029"/>
                </a:lnTo>
                <a:lnTo>
                  <a:pt x="2023197" y="234949"/>
                </a:lnTo>
                <a:lnTo>
                  <a:pt x="2038509" y="234949"/>
                </a:lnTo>
                <a:lnTo>
                  <a:pt x="2038999" y="236219"/>
                </a:lnTo>
                <a:lnTo>
                  <a:pt x="2040486" y="242569"/>
                </a:lnTo>
                <a:lnTo>
                  <a:pt x="2041659" y="248919"/>
                </a:lnTo>
                <a:lnTo>
                  <a:pt x="2044368" y="259079"/>
                </a:lnTo>
                <a:lnTo>
                  <a:pt x="2047942" y="269239"/>
                </a:lnTo>
                <a:lnTo>
                  <a:pt x="2051652" y="279399"/>
                </a:lnTo>
                <a:lnTo>
                  <a:pt x="2054769" y="289559"/>
                </a:lnTo>
                <a:lnTo>
                  <a:pt x="2064949" y="326389"/>
                </a:lnTo>
                <a:lnTo>
                  <a:pt x="2091086" y="367029"/>
                </a:lnTo>
                <a:lnTo>
                  <a:pt x="2097064" y="377189"/>
                </a:lnTo>
                <a:lnTo>
                  <a:pt x="2097552" y="384809"/>
                </a:lnTo>
                <a:lnTo>
                  <a:pt x="2093521" y="388619"/>
                </a:lnTo>
                <a:lnTo>
                  <a:pt x="2087664" y="389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5219" y="4621823"/>
            <a:ext cx="668655" cy="1224915"/>
          </a:xfrm>
          <a:custGeom>
            <a:avLst/>
            <a:gdLst/>
            <a:ahLst/>
            <a:cxnLst/>
            <a:rect l="l" t="t" r="r" b="b"/>
            <a:pathLst>
              <a:path w="668654" h="1224914">
                <a:moveTo>
                  <a:pt x="668381" y="1186548"/>
                </a:moveTo>
                <a:lnTo>
                  <a:pt x="668381" y="1203064"/>
                </a:lnTo>
                <a:lnTo>
                  <a:pt x="641615" y="1204188"/>
                </a:lnTo>
                <a:lnTo>
                  <a:pt x="629164" y="1204380"/>
                </a:lnTo>
                <a:lnTo>
                  <a:pt x="635260" y="1205419"/>
                </a:lnTo>
                <a:lnTo>
                  <a:pt x="640830" y="1206230"/>
                </a:lnTo>
                <a:lnTo>
                  <a:pt x="646331" y="1207297"/>
                </a:lnTo>
                <a:lnTo>
                  <a:pt x="650613" y="1207310"/>
                </a:lnTo>
                <a:lnTo>
                  <a:pt x="653597" y="1207457"/>
                </a:lnTo>
                <a:lnTo>
                  <a:pt x="668381" y="1207848"/>
                </a:lnTo>
                <a:lnTo>
                  <a:pt x="668381" y="1224363"/>
                </a:lnTo>
                <a:lnTo>
                  <a:pt x="630316" y="1221250"/>
                </a:lnTo>
                <a:lnTo>
                  <a:pt x="523152" y="1202995"/>
                </a:lnTo>
                <a:lnTo>
                  <a:pt x="505141" y="1202632"/>
                </a:lnTo>
                <a:lnTo>
                  <a:pt x="498387" y="1202632"/>
                </a:lnTo>
                <a:lnTo>
                  <a:pt x="495696" y="1202138"/>
                </a:lnTo>
                <a:lnTo>
                  <a:pt x="482286" y="1199345"/>
                </a:lnTo>
                <a:lnTo>
                  <a:pt x="468922" y="1196086"/>
                </a:lnTo>
                <a:lnTo>
                  <a:pt x="442304" y="1189310"/>
                </a:lnTo>
                <a:lnTo>
                  <a:pt x="437548" y="1188168"/>
                </a:lnTo>
                <a:lnTo>
                  <a:pt x="617968" y="1188168"/>
                </a:lnTo>
                <a:lnTo>
                  <a:pt x="643987" y="1187573"/>
                </a:lnTo>
                <a:lnTo>
                  <a:pt x="668381" y="1186548"/>
                </a:lnTo>
                <a:close/>
              </a:path>
              <a:path w="668654" h="1224914">
                <a:moveTo>
                  <a:pt x="498387" y="1202632"/>
                </a:moveTo>
                <a:lnTo>
                  <a:pt x="505141" y="1202632"/>
                </a:lnTo>
                <a:lnTo>
                  <a:pt x="500265" y="1202977"/>
                </a:lnTo>
                <a:lnTo>
                  <a:pt x="498387" y="1202632"/>
                </a:lnTo>
                <a:close/>
              </a:path>
              <a:path w="668654" h="1224914">
                <a:moveTo>
                  <a:pt x="511192" y="1184285"/>
                </a:moveTo>
                <a:lnTo>
                  <a:pt x="524204" y="1186501"/>
                </a:lnTo>
                <a:lnTo>
                  <a:pt x="591950" y="1188004"/>
                </a:lnTo>
                <a:lnTo>
                  <a:pt x="617968" y="1188168"/>
                </a:lnTo>
                <a:lnTo>
                  <a:pt x="437548" y="1188168"/>
                </a:lnTo>
                <a:lnTo>
                  <a:pt x="429167" y="1186154"/>
                </a:lnTo>
                <a:lnTo>
                  <a:pt x="507295" y="1186154"/>
                </a:lnTo>
                <a:lnTo>
                  <a:pt x="509000" y="1184925"/>
                </a:lnTo>
                <a:lnTo>
                  <a:pt x="511192" y="1184285"/>
                </a:lnTo>
                <a:close/>
              </a:path>
              <a:path w="668654" h="1224914">
                <a:moveTo>
                  <a:pt x="502116" y="1185903"/>
                </a:moveTo>
                <a:lnTo>
                  <a:pt x="504726" y="1186088"/>
                </a:lnTo>
                <a:lnTo>
                  <a:pt x="507295" y="1186154"/>
                </a:lnTo>
                <a:lnTo>
                  <a:pt x="429167" y="1186154"/>
                </a:lnTo>
                <a:lnTo>
                  <a:pt x="428592" y="1186016"/>
                </a:lnTo>
                <a:lnTo>
                  <a:pt x="499267" y="1186016"/>
                </a:lnTo>
                <a:lnTo>
                  <a:pt x="502116" y="1185903"/>
                </a:lnTo>
                <a:close/>
              </a:path>
              <a:path w="668654" h="1224914">
                <a:moveTo>
                  <a:pt x="272491" y="1094627"/>
                </a:moveTo>
                <a:lnTo>
                  <a:pt x="274396" y="1095825"/>
                </a:lnTo>
                <a:lnTo>
                  <a:pt x="376161" y="1155343"/>
                </a:lnTo>
                <a:lnTo>
                  <a:pt x="377920" y="1156192"/>
                </a:lnTo>
                <a:lnTo>
                  <a:pt x="379369" y="1157189"/>
                </a:lnTo>
                <a:lnTo>
                  <a:pt x="379870" y="1157302"/>
                </a:lnTo>
                <a:lnTo>
                  <a:pt x="380380" y="1157466"/>
                </a:lnTo>
                <a:lnTo>
                  <a:pt x="396192" y="1161005"/>
                </a:lnTo>
                <a:lnTo>
                  <a:pt x="485309" y="1182663"/>
                </a:lnTo>
                <a:lnTo>
                  <a:pt x="492560" y="1183820"/>
                </a:lnTo>
                <a:lnTo>
                  <a:pt x="499267" y="1186016"/>
                </a:lnTo>
                <a:lnTo>
                  <a:pt x="428592" y="1186016"/>
                </a:lnTo>
                <a:lnTo>
                  <a:pt x="377580" y="1173760"/>
                </a:lnTo>
                <a:lnTo>
                  <a:pt x="368988" y="1170672"/>
                </a:lnTo>
                <a:lnTo>
                  <a:pt x="360688" y="1166161"/>
                </a:lnTo>
                <a:lnTo>
                  <a:pt x="352578" y="1161005"/>
                </a:lnTo>
                <a:lnTo>
                  <a:pt x="344858" y="1156171"/>
                </a:lnTo>
                <a:lnTo>
                  <a:pt x="279068" y="1117694"/>
                </a:lnTo>
                <a:lnTo>
                  <a:pt x="246343" y="1094730"/>
                </a:lnTo>
                <a:lnTo>
                  <a:pt x="272486" y="1094730"/>
                </a:lnTo>
                <a:close/>
              </a:path>
              <a:path w="668654" h="1224914">
                <a:moveTo>
                  <a:pt x="82246" y="922830"/>
                </a:moveTo>
                <a:lnTo>
                  <a:pt x="100437" y="922830"/>
                </a:lnTo>
                <a:lnTo>
                  <a:pt x="103387" y="926939"/>
                </a:lnTo>
                <a:lnTo>
                  <a:pt x="106950" y="930771"/>
                </a:lnTo>
                <a:lnTo>
                  <a:pt x="174557" y="1014659"/>
                </a:lnTo>
                <a:lnTo>
                  <a:pt x="180541" y="1020990"/>
                </a:lnTo>
                <a:lnTo>
                  <a:pt x="187322" y="1026704"/>
                </a:lnTo>
                <a:lnTo>
                  <a:pt x="194418" y="1032081"/>
                </a:lnTo>
                <a:lnTo>
                  <a:pt x="201350" y="1037403"/>
                </a:lnTo>
                <a:lnTo>
                  <a:pt x="264545" y="1088307"/>
                </a:lnTo>
                <a:lnTo>
                  <a:pt x="268432" y="1091661"/>
                </a:lnTo>
                <a:lnTo>
                  <a:pt x="272486" y="1094730"/>
                </a:lnTo>
                <a:lnTo>
                  <a:pt x="246343" y="1094730"/>
                </a:lnTo>
                <a:lnTo>
                  <a:pt x="168091" y="1031699"/>
                </a:lnTo>
                <a:lnTo>
                  <a:pt x="165891" y="1030028"/>
                </a:lnTo>
                <a:lnTo>
                  <a:pt x="125610" y="980767"/>
                </a:lnTo>
                <a:lnTo>
                  <a:pt x="87934" y="933346"/>
                </a:lnTo>
                <a:lnTo>
                  <a:pt x="83600" y="925618"/>
                </a:lnTo>
                <a:lnTo>
                  <a:pt x="82246" y="922830"/>
                </a:lnTo>
                <a:close/>
              </a:path>
              <a:path w="668654" h="1224914">
                <a:moveTo>
                  <a:pt x="29781" y="811360"/>
                </a:moveTo>
                <a:lnTo>
                  <a:pt x="46422" y="811360"/>
                </a:lnTo>
                <a:lnTo>
                  <a:pt x="48117" y="814889"/>
                </a:lnTo>
                <a:lnTo>
                  <a:pt x="99592" y="920846"/>
                </a:lnTo>
                <a:lnTo>
                  <a:pt x="100816" y="923169"/>
                </a:lnTo>
                <a:lnTo>
                  <a:pt x="100437" y="922830"/>
                </a:lnTo>
                <a:lnTo>
                  <a:pt x="82246" y="922830"/>
                </a:lnTo>
                <a:lnTo>
                  <a:pt x="35613" y="826806"/>
                </a:lnTo>
                <a:lnTo>
                  <a:pt x="32274" y="818940"/>
                </a:lnTo>
                <a:lnTo>
                  <a:pt x="29781" y="811360"/>
                </a:lnTo>
                <a:close/>
              </a:path>
              <a:path w="668654" h="1224914">
                <a:moveTo>
                  <a:pt x="47990" y="814589"/>
                </a:moveTo>
                <a:lnTo>
                  <a:pt x="48136" y="814889"/>
                </a:lnTo>
                <a:lnTo>
                  <a:pt x="47990" y="814589"/>
                </a:lnTo>
                <a:close/>
              </a:path>
              <a:path w="668654" h="1224914">
                <a:moveTo>
                  <a:pt x="46422" y="811360"/>
                </a:moveTo>
                <a:lnTo>
                  <a:pt x="47990" y="814589"/>
                </a:lnTo>
                <a:lnTo>
                  <a:pt x="48117" y="814889"/>
                </a:lnTo>
                <a:lnTo>
                  <a:pt x="46422" y="811360"/>
                </a:lnTo>
                <a:close/>
              </a:path>
              <a:path w="668654" h="1224914">
                <a:moveTo>
                  <a:pt x="154600" y="228684"/>
                </a:moveTo>
                <a:lnTo>
                  <a:pt x="96510" y="320538"/>
                </a:lnTo>
                <a:lnTo>
                  <a:pt x="73061" y="366714"/>
                </a:lnTo>
                <a:lnTo>
                  <a:pt x="53038" y="414632"/>
                </a:lnTo>
                <a:lnTo>
                  <a:pt x="39115" y="446952"/>
                </a:lnTo>
                <a:lnTo>
                  <a:pt x="38235" y="448958"/>
                </a:lnTo>
                <a:lnTo>
                  <a:pt x="38257" y="449470"/>
                </a:lnTo>
                <a:lnTo>
                  <a:pt x="37720" y="457601"/>
                </a:lnTo>
                <a:lnTo>
                  <a:pt x="35706" y="465380"/>
                </a:lnTo>
                <a:lnTo>
                  <a:pt x="28310" y="510561"/>
                </a:lnTo>
                <a:lnTo>
                  <a:pt x="25931" y="525438"/>
                </a:lnTo>
                <a:lnTo>
                  <a:pt x="23587" y="540328"/>
                </a:lnTo>
                <a:lnTo>
                  <a:pt x="21170" y="555207"/>
                </a:lnTo>
                <a:lnTo>
                  <a:pt x="18574" y="570047"/>
                </a:lnTo>
                <a:lnTo>
                  <a:pt x="18797" y="572886"/>
                </a:lnTo>
                <a:lnTo>
                  <a:pt x="18519" y="575516"/>
                </a:lnTo>
                <a:lnTo>
                  <a:pt x="16516" y="683167"/>
                </a:lnTo>
                <a:lnTo>
                  <a:pt x="16523" y="689177"/>
                </a:lnTo>
                <a:lnTo>
                  <a:pt x="16331" y="692490"/>
                </a:lnTo>
                <a:lnTo>
                  <a:pt x="16361" y="693190"/>
                </a:lnTo>
                <a:lnTo>
                  <a:pt x="18923" y="698709"/>
                </a:lnTo>
                <a:lnTo>
                  <a:pt x="19653" y="706226"/>
                </a:lnTo>
                <a:lnTo>
                  <a:pt x="46841" y="811872"/>
                </a:lnTo>
                <a:lnTo>
                  <a:pt x="47990" y="814589"/>
                </a:lnTo>
                <a:lnTo>
                  <a:pt x="46422" y="811360"/>
                </a:lnTo>
                <a:lnTo>
                  <a:pt x="29781" y="811360"/>
                </a:lnTo>
                <a:lnTo>
                  <a:pt x="29649" y="810958"/>
                </a:lnTo>
                <a:lnTo>
                  <a:pt x="27430" y="802819"/>
                </a:lnTo>
                <a:lnTo>
                  <a:pt x="25309" y="794483"/>
                </a:lnTo>
                <a:lnTo>
                  <a:pt x="6166" y="720100"/>
                </a:lnTo>
                <a:lnTo>
                  <a:pt x="0" y="683167"/>
                </a:lnTo>
                <a:lnTo>
                  <a:pt x="1260" y="615407"/>
                </a:lnTo>
                <a:lnTo>
                  <a:pt x="1134" y="591135"/>
                </a:lnTo>
                <a:lnTo>
                  <a:pt x="6641" y="540261"/>
                </a:lnTo>
                <a:lnTo>
                  <a:pt x="8923" y="526939"/>
                </a:lnTo>
                <a:lnTo>
                  <a:pt x="11164" y="513621"/>
                </a:lnTo>
                <a:lnTo>
                  <a:pt x="22530" y="444183"/>
                </a:lnTo>
                <a:lnTo>
                  <a:pt x="65870" y="343473"/>
                </a:lnTo>
                <a:lnTo>
                  <a:pt x="132283" y="231645"/>
                </a:lnTo>
                <a:lnTo>
                  <a:pt x="151474" y="231645"/>
                </a:lnTo>
                <a:lnTo>
                  <a:pt x="154600" y="228684"/>
                </a:lnTo>
                <a:close/>
              </a:path>
              <a:path w="668654" h="1224914">
                <a:moveTo>
                  <a:pt x="215223" y="142087"/>
                </a:moveTo>
                <a:lnTo>
                  <a:pt x="238863" y="142087"/>
                </a:lnTo>
                <a:lnTo>
                  <a:pt x="238231" y="142791"/>
                </a:lnTo>
                <a:lnTo>
                  <a:pt x="237840" y="142995"/>
                </a:lnTo>
                <a:lnTo>
                  <a:pt x="237304" y="143824"/>
                </a:lnTo>
                <a:lnTo>
                  <a:pt x="229953" y="152009"/>
                </a:lnTo>
                <a:lnTo>
                  <a:pt x="220524" y="161585"/>
                </a:lnTo>
                <a:lnTo>
                  <a:pt x="210913" y="170994"/>
                </a:lnTo>
                <a:lnTo>
                  <a:pt x="201461" y="180418"/>
                </a:lnTo>
                <a:lnTo>
                  <a:pt x="153570" y="229497"/>
                </a:lnTo>
                <a:lnTo>
                  <a:pt x="152559" y="230618"/>
                </a:lnTo>
                <a:lnTo>
                  <a:pt x="151474" y="231645"/>
                </a:lnTo>
                <a:lnTo>
                  <a:pt x="132283" y="231645"/>
                </a:lnTo>
                <a:lnTo>
                  <a:pt x="137029" y="224004"/>
                </a:lnTo>
                <a:lnTo>
                  <a:pt x="138723" y="221162"/>
                </a:lnTo>
                <a:lnTo>
                  <a:pt x="141132" y="218596"/>
                </a:lnTo>
                <a:lnTo>
                  <a:pt x="152085" y="207121"/>
                </a:lnTo>
                <a:lnTo>
                  <a:pt x="185458" y="173169"/>
                </a:lnTo>
                <a:lnTo>
                  <a:pt x="195655" y="162524"/>
                </a:lnTo>
                <a:lnTo>
                  <a:pt x="205821" y="151781"/>
                </a:lnTo>
                <a:lnTo>
                  <a:pt x="215223" y="142087"/>
                </a:lnTo>
                <a:close/>
              </a:path>
              <a:path w="668654" h="1224914">
                <a:moveTo>
                  <a:pt x="232015" y="229738"/>
                </a:moveTo>
                <a:lnTo>
                  <a:pt x="231533" y="230446"/>
                </a:lnTo>
                <a:lnTo>
                  <a:pt x="230199" y="230989"/>
                </a:lnTo>
                <a:lnTo>
                  <a:pt x="232015" y="229738"/>
                </a:lnTo>
                <a:close/>
              </a:path>
              <a:path w="668654" h="1224914">
                <a:moveTo>
                  <a:pt x="238303" y="142753"/>
                </a:moveTo>
                <a:lnTo>
                  <a:pt x="236971" y="144339"/>
                </a:lnTo>
                <a:lnTo>
                  <a:pt x="237304" y="143824"/>
                </a:lnTo>
                <a:lnTo>
                  <a:pt x="238231" y="142791"/>
                </a:lnTo>
                <a:close/>
              </a:path>
              <a:path w="668654" h="1224914">
                <a:moveTo>
                  <a:pt x="527219" y="16611"/>
                </a:moveTo>
                <a:lnTo>
                  <a:pt x="639597" y="16611"/>
                </a:lnTo>
                <a:lnTo>
                  <a:pt x="524951" y="33521"/>
                </a:lnTo>
                <a:lnTo>
                  <a:pt x="509951" y="35536"/>
                </a:lnTo>
                <a:lnTo>
                  <a:pt x="502490" y="36803"/>
                </a:lnTo>
                <a:lnTo>
                  <a:pt x="495164" y="38591"/>
                </a:lnTo>
                <a:lnTo>
                  <a:pt x="367412" y="76326"/>
                </a:lnTo>
                <a:lnTo>
                  <a:pt x="365522" y="77112"/>
                </a:lnTo>
                <a:lnTo>
                  <a:pt x="363684" y="77440"/>
                </a:lnTo>
                <a:lnTo>
                  <a:pt x="357024" y="81106"/>
                </a:lnTo>
                <a:lnTo>
                  <a:pt x="350605" y="84266"/>
                </a:lnTo>
                <a:lnTo>
                  <a:pt x="238303" y="142753"/>
                </a:lnTo>
                <a:lnTo>
                  <a:pt x="238863" y="142087"/>
                </a:lnTo>
                <a:lnTo>
                  <a:pt x="215223" y="142087"/>
                </a:lnTo>
                <a:lnTo>
                  <a:pt x="216114" y="141168"/>
                </a:lnTo>
                <a:lnTo>
                  <a:pt x="226693" y="130911"/>
                </a:lnTo>
                <a:lnTo>
                  <a:pt x="229391" y="128406"/>
                </a:lnTo>
                <a:lnTo>
                  <a:pt x="232816" y="127007"/>
                </a:lnTo>
                <a:lnTo>
                  <a:pt x="331131" y="75804"/>
                </a:lnTo>
                <a:lnTo>
                  <a:pt x="487863" y="23522"/>
                </a:lnTo>
                <a:lnTo>
                  <a:pt x="516417" y="18204"/>
                </a:lnTo>
                <a:lnTo>
                  <a:pt x="527219" y="16611"/>
                </a:lnTo>
                <a:close/>
              </a:path>
              <a:path w="668654" h="1224914">
                <a:moveTo>
                  <a:pt x="640582" y="17099"/>
                </a:moveTo>
                <a:lnTo>
                  <a:pt x="651577" y="17099"/>
                </a:lnTo>
                <a:lnTo>
                  <a:pt x="644271" y="18204"/>
                </a:lnTo>
                <a:lnTo>
                  <a:pt x="640582" y="17099"/>
                </a:lnTo>
                <a:close/>
              </a:path>
              <a:path w="668654" h="1224914">
                <a:moveTo>
                  <a:pt x="650607" y="0"/>
                </a:moveTo>
                <a:lnTo>
                  <a:pt x="662478" y="438"/>
                </a:lnTo>
                <a:lnTo>
                  <a:pt x="668381" y="778"/>
                </a:lnTo>
                <a:lnTo>
                  <a:pt x="668381" y="17634"/>
                </a:lnTo>
                <a:lnTo>
                  <a:pt x="651577" y="17099"/>
                </a:lnTo>
                <a:lnTo>
                  <a:pt x="640582" y="17099"/>
                </a:lnTo>
                <a:lnTo>
                  <a:pt x="639224" y="16692"/>
                </a:lnTo>
                <a:lnTo>
                  <a:pt x="639597" y="16611"/>
                </a:lnTo>
                <a:lnTo>
                  <a:pt x="527219" y="16611"/>
                </a:lnTo>
                <a:lnTo>
                  <a:pt x="591941" y="7066"/>
                </a:lnTo>
                <a:lnTo>
                  <a:pt x="603578" y="5146"/>
                </a:lnTo>
                <a:lnTo>
                  <a:pt x="615330" y="3075"/>
                </a:lnTo>
                <a:lnTo>
                  <a:pt x="627114" y="1277"/>
                </a:lnTo>
                <a:lnTo>
                  <a:pt x="638847" y="177"/>
                </a:lnTo>
                <a:lnTo>
                  <a:pt x="6506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50613" y="0"/>
            <a:ext cx="1002985" cy="12352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748" y="2712057"/>
            <a:ext cx="880204" cy="131398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77558" y="0"/>
            <a:ext cx="1698625" cy="877569"/>
          </a:xfrm>
          <a:custGeom>
            <a:avLst/>
            <a:gdLst/>
            <a:ahLst/>
            <a:cxnLst/>
            <a:rect l="l" t="t" r="r" b="b"/>
            <a:pathLst>
              <a:path w="1698625" h="877569">
                <a:moveTo>
                  <a:pt x="768113" y="877570"/>
                </a:moveTo>
                <a:lnTo>
                  <a:pt x="699815" y="872490"/>
                </a:lnTo>
                <a:lnTo>
                  <a:pt x="632720" y="859790"/>
                </a:lnTo>
                <a:lnTo>
                  <a:pt x="599529" y="850900"/>
                </a:lnTo>
                <a:lnTo>
                  <a:pt x="567825" y="843280"/>
                </a:lnTo>
                <a:lnTo>
                  <a:pt x="505183" y="824230"/>
                </a:lnTo>
                <a:lnTo>
                  <a:pt x="445172" y="800100"/>
                </a:lnTo>
                <a:lnTo>
                  <a:pt x="389583" y="768350"/>
                </a:lnTo>
                <a:lnTo>
                  <a:pt x="336205" y="732790"/>
                </a:lnTo>
                <a:lnTo>
                  <a:pt x="309891" y="716280"/>
                </a:lnTo>
                <a:lnTo>
                  <a:pt x="258698" y="679450"/>
                </a:lnTo>
                <a:lnTo>
                  <a:pt x="211687" y="635000"/>
                </a:lnTo>
                <a:lnTo>
                  <a:pt x="170319" y="586740"/>
                </a:lnTo>
                <a:lnTo>
                  <a:pt x="113512" y="514350"/>
                </a:lnTo>
                <a:lnTo>
                  <a:pt x="77120" y="464820"/>
                </a:lnTo>
                <a:lnTo>
                  <a:pt x="48558" y="411480"/>
                </a:lnTo>
                <a:lnTo>
                  <a:pt x="31367" y="351790"/>
                </a:lnTo>
                <a:lnTo>
                  <a:pt x="20682" y="289560"/>
                </a:lnTo>
                <a:lnTo>
                  <a:pt x="15352" y="257810"/>
                </a:lnTo>
                <a:lnTo>
                  <a:pt x="4299" y="193040"/>
                </a:lnTo>
                <a:lnTo>
                  <a:pt x="99" y="132080"/>
                </a:lnTo>
                <a:lnTo>
                  <a:pt x="0" y="124460"/>
                </a:lnTo>
                <a:lnTo>
                  <a:pt x="1861" y="92710"/>
                </a:lnTo>
                <a:lnTo>
                  <a:pt x="6142" y="59690"/>
                </a:lnTo>
                <a:lnTo>
                  <a:pt x="12224" y="26670"/>
                </a:lnTo>
                <a:lnTo>
                  <a:pt x="18464" y="0"/>
                </a:lnTo>
                <a:lnTo>
                  <a:pt x="43126" y="0"/>
                </a:lnTo>
                <a:lnTo>
                  <a:pt x="37844" y="21590"/>
                </a:lnTo>
                <a:lnTo>
                  <a:pt x="31436" y="53340"/>
                </a:lnTo>
                <a:lnTo>
                  <a:pt x="26695" y="86360"/>
                </a:lnTo>
                <a:lnTo>
                  <a:pt x="24106" y="118110"/>
                </a:lnTo>
                <a:lnTo>
                  <a:pt x="24357" y="151130"/>
                </a:lnTo>
                <a:lnTo>
                  <a:pt x="27264" y="184150"/>
                </a:lnTo>
                <a:lnTo>
                  <a:pt x="32002" y="215900"/>
                </a:lnTo>
                <a:lnTo>
                  <a:pt x="37746" y="247650"/>
                </a:lnTo>
                <a:lnTo>
                  <a:pt x="42904" y="278130"/>
                </a:lnTo>
                <a:lnTo>
                  <a:pt x="53030" y="337820"/>
                </a:lnTo>
                <a:lnTo>
                  <a:pt x="68524" y="396240"/>
                </a:lnTo>
                <a:lnTo>
                  <a:pt x="95304" y="449580"/>
                </a:lnTo>
                <a:lnTo>
                  <a:pt x="130522" y="497840"/>
                </a:lnTo>
                <a:lnTo>
                  <a:pt x="148995" y="520700"/>
                </a:lnTo>
                <a:lnTo>
                  <a:pt x="167574" y="544830"/>
                </a:lnTo>
                <a:lnTo>
                  <a:pt x="185982" y="567690"/>
                </a:lnTo>
                <a:lnTo>
                  <a:pt x="205219" y="591820"/>
                </a:lnTo>
                <a:lnTo>
                  <a:pt x="225394" y="614680"/>
                </a:lnTo>
                <a:lnTo>
                  <a:pt x="269994" y="657860"/>
                </a:lnTo>
                <a:lnTo>
                  <a:pt x="320699" y="694690"/>
                </a:lnTo>
                <a:lnTo>
                  <a:pt x="346913" y="711200"/>
                </a:lnTo>
                <a:lnTo>
                  <a:pt x="399138" y="745490"/>
                </a:lnTo>
                <a:lnTo>
                  <a:pt x="452642" y="777240"/>
                </a:lnTo>
                <a:lnTo>
                  <a:pt x="510631" y="801370"/>
                </a:lnTo>
                <a:lnTo>
                  <a:pt x="571400" y="819150"/>
                </a:lnTo>
                <a:lnTo>
                  <a:pt x="602162" y="826770"/>
                </a:lnTo>
                <a:lnTo>
                  <a:pt x="634236" y="835660"/>
                </a:lnTo>
                <a:lnTo>
                  <a:pt x="666520" y="843280"/>
                </a:lnTo>
                <a:lnTo>
                  <a:pt x="699052" y="848360"/>
                </a:lnTo>
                <a:lnTo>
                  <a:pt x="731868" y="852170"/>
                </a:lnTo>
                <a:lnTo>
                  <a:pt x="764743" y="853440"/>
                </a:lnTo>
                <a:lnTo>
                  <a:pt x="1046163" y="853440"/>
                </a:lnTo>
                <a:lnTo>
                  <a:pt x="1037103" y="855980"/>
                </a:lnTo>
                <a:lnTo>
                  <a:pt x="1004967" y="863600"/>
                </a:lnTo>
                <a:lnTo>
                  <a:pt x="971686" y="868680"/>
                </a:lnTo>
                <a:lnTo>
                  <a:pt x="836755" y="873760"/>
                </a:lnTo>
                <a:lnTo>
                  <a:pt x="802437" y="876300"/>
                </a:lnTo>
                <a:lnTo>
                  <a:pt x="768113" y="877570"/>
                </a:lnTo>
                <a:close/>
              </a:path>
              <a:path w="1698625" h="877569">
                <a:moveTo>
                  <a:pt x="809519" y="723900"/>
                </a:moveTo>
                <a:lnTo>
                  <a:pt x="781593" y="722630"/>
                </a:lnTo>
                <a:lnTo>
                  <a:pt x="753754" y="720090"/>
                </a:lnTo>
                <a:lnTo>
                  <a:pt x="698350" y="712470"/>
                </a:lnTo>
                <a:lnTo>
                  <a:pt x="671423" y="707390"/>
                </a:lnTo>
                <a:lnTo>
                  <a:pt x="644557" y="703580"/>
                </a:lnTo>
                <a:lnTo>
                  <a:pt x="591448" y="690880"/>
                </a:lnTo>
                <a:lnTo>
                  <a:pt x="542420" y="673100"/>
                </a:lnTo>
                <a:lnTo>
                  <a:pt x="494891" y="651510"/>
                </a:lnTo>
                <a:lnTo>
                  <a:pt x="449567" y="624840"/>
                </a:lnTo>
                <a:lnTo>
                  <a:pt x="407155" y="594360"/>
                </a:lnTo>
                <a:lnTo>
                  <a:pt x="368315" y="561340"/>
                </a:lnTo>
                <a:lnTo>
                  <a:pt x="332330" y="524510"/>
                </a:lnTo>
                <a:lnTo>
                  <a:pt x="315505" y="506730"/>
                </a:lnTo>
                <a:lnTo>
                  <a:pt x="281279" y="472440"/>
                </a:lnTo>
                <a:lnTo>
                  <a:pt x="248868" y="436880"/>
                </a:lnTo>
                <a:lnTo>
                  <a:pt x="224027" y="396240"/>
                </a:lnTo>
                <a:lnTo>
                  <a:pt x="205611" y="349250"/>
                </a:lnTo>
                <a:lnTo>
                  <a:pt x="191063" y="299720"/>
                </a:lnTo>
                <a:lnTo>
                  <a:pt x="181154" y="246380"/>
                </a:lnTo>
                <a:lnTo>
                  <a:pt x="177357" y="193040"/>
                </a:lnTo>
                <a:lnTo>
                  <a:pt x="177028" y="161290"/>
                </a:lnTo>
                <a:lnTo>
                  <a:pt x="177428" y="138430"/>
                </a:lnTo>
                <a:lnTo>
                  <a:pt x="182078" y="83820"/>
                </a:lnTo>
                <a:lnTo>
                  <a:pt x="190711" y="29210"/>
                </a:lnTo>
                <a:lnTo>
                  <a:pt x="196221" y="0"/>
                </a:lnTo>
                <a:lnTo>
                  <a:pt x="220653" y="0"/>
                </a:lnTo>
                <a:lnTo>
                  <a:pt x="220088" y="2540"/>
                </a:lnTo>
                <a:lnTo>
                  <a:pt x="215407" y="27940"/>
                </a:lnTo>
                <a:lnTo>
                  <a:pt x="206592" y="80010"/>
                </a:lnTo>
                <a:lnTo>
                  <a:pt x="201517" y="133350"/>
                </a:lnTo>
                <a:lnTo>
                  <a:pt x="200900" y="158750"/>
                </a:lnTo>
                <a:lnTo>
                  <a:pt x="201025" y="180340"/>
                </a:lnTo>
                <a:lnTo>
                  <a:pt x="204058" y="237490"/>
                </a:lnTo>
                <a:lnTo>
                  <a:pt x="213066" y="288290"/>
                </a:lnTo>
                <a:lnTo>
                  <a:pt x="226842" y="337820"/>
                </a:lnTo>
                <a:lnTo>
                  <a:pt x="244114" y="383540"/>
                </a:lnTo>
                <a:lnTo>
                  <a:pt x="268262" y="422910"/>
                </a:lnTo>
                <a:lnTo>
                  <a:pt x="299993" y="457200"/>
                </a:lnTo>
                <a:lnTo>
                  <a:pt x="333031" y="490220"/>
                </a:lnTo>
                <a:lnTo>
                  <a:pt x="349271" y="508000"/>
                </a:lnTo>
                <a:lnTo>
                  <a:pt x="383538" y="542290"/>
                </a:lnTo>
                <a:lnTo>
                  <a:pt x="420471" y="575310"/>
                </a:lnTo>
                <a:lnTo>
                  <a:pt x="461614" y="603250"/>
                </a:lnTo>
                <a:lnTo>
                  <a:pt x="505034" y="628650"/>
                </a:lnTo>
                <a:lnTo>
                  <a:pt x="550404" y="650240"/>
                </a:lnTo>
                <a:lnTo>
                  <a:pt x="597818" y="668020"/>
                </a:lnTo>
                <a:lnTo>
                  <a:pt x="674926" y="684530"/>
                </a:lnTo>
                <a:lnTo>
                  <a:pt x="755026" y="695960"/>
                </a:lnTo>
                <a:lnTo>
                  <a:pt x="809521" y="699770"/>
                </a:lnTo>
                <a:lnTo>
                  <a:pt x="1002362" y="699770"/>
                </a:lnTo>
                <a:lnTo>
                  <a:pt x="975221" y="706120"/>
                </a:lnTo>
                <a:lnTo>
                  <a:pt x="920402" y="716280"/>
                </a:lnTo>
                <a:lnTo>
                  <a:pt x="865138" y="722630"/>
                </a:lnTo>
                <a:lnTo>
                  <a:pt x="809519" y="723900"/>
                </a:lnTo>
                <a:close/>
              </a:path>
              <a:path w="1698625" h="877569">
                <a:moveTo>
                  <a:pt x="904252" y="580390"/>
                </a:moveTo>
                <a:lnTo>
                  <a:pt x="862390" y="580390"/>
                </a:lnTo>
                <a:lnTo>
                  <a:pt x="819840" y="579120"/>
                </a:lnTo>
                <a:lnTo>
                  <a:pt x="777121" y="575310"/>
                </a:lnTo>
                <a:lnTo>
                  <a:pt x="734603" y="568960"/>
                </a:lnTo>
                <a:lnTo>
                  <a:pt x="692657" y="561340"/>
                </a:lnTo>
                <a:lnTo>
                  <a:pt x="653186" y="551180"/>
                </a:lnTo>
                <a:lnTo>
                  <a:pt x="615357" y="538480"/>
                </a:lnTo>
                <a:lnTo>
                  <a:pt x="579158" y="520700"/>
                </a:lnTo>
                <a:lnTo>
                  <a:pt x="544575" y="499110"/>
                </a:lnTo>
                <a:lnTo>
                  <a:pt x="513027" y="476250"/>
                </a:lnTo>
                <a:lnTo>
                  <a:pt x="482816" y="450850"/>
                </a:lnTo>
                <a:lnTo>
                  <a:pt x="454467" y="422910"/>
                </a:lnTo>
                <a:lnTo>
                  <a:pt x="428502" y="393700"/>
                </a:lnTo>
                <a:lnTo>
                  <a:pt x="396952" y="350520"/>
                </a:lnTo>
                <a:lnTo>
                  <a:pt x="370187" y="304800"/>
                </a:lnTo>
                <a:lnTo>
                  <a:pt x="348720" y="256540"/>
                </a:lnTo>
                <a:lnTo>
                  <a:pt x="333066" y="207010"/>
                </a:lnTo>
                <a:lnTo>
                  <a:pt x="323739" y="154940"/>
                </a:lnTo>
                <a:lnTo>
                  <a:pt x="321372" y="104140"/>
                </a:lnTo>
                <a:lnTo>
                  <a:pt x="321336" y="100330"/>
                </a:lnTo>
                <a:lnTo>
                  <a:pt x="323969" y="59690"/>
                </a:lnTo>
                <a:lnTo>
                  <a:pt x="330438" y="19050"/>
                </a:lnTo>
                <a:lnTo>
                  <a:pt x="335523" y="0"/>
                </a:lnTo>
                <a:lnTo>
                  <a:pt x="360608" y="0"/>
                </a:lnTo>
                <a:lnTo>
                  <a:pt x="354561" y="20320"/>
                </a:lnTo>
                <a:lnTo>
                  <a:pt x="346434" y="72390"/>
                </a:lnTo>
                <a:lnTo>
                  <a:pt x="344976" y="124460"/>
                </a:lnTo>
                <a:lnTo>
                  <a:pt x="350408" y="176530"/>
                </a:lnTo>
                <a:lnTo>
                  <a:pt x="362164" y="224790"/>
                </a:lnTo>
                <a:lnTo>
                  <a:pt x="379909" y="271780"/>
                </a:lnTo>
                <a:lnTo>
                  <a:pt x="403060" y="316230"/>
                </a:lnTo>
                <a:lnTo>
                  <a:pt x="431037" y="359410"/>
                </a:lnTo>
                <a:lnTo>
                  <a:pt x="463255" y="397510"/>
                </a:lnTo>
                <a:lnTo>
                  <a:pt x="499133" y="433070"/>
                </a:lnTo>
                <a:lnTo>
                  <a:pt x="557782" y="478790"/>
                </a:lnTo>
                <a:lnTo>
                  <a:pt x="622741" y="515620"/>
                </a:lnTo>
                <a:lnTo>
                  <a:pt x="660070" y="529590"/>
                </a:lnTo>
                <a:lnTo>
                  <a:pt x="698660" y="538480"/>
                </a:lnTo>
                <a:lnTo>
                  <a:pt x="737928" y="544830"/>
                </a:lnTo>
                <a:lnTo>
                  <a:pt x="777285" y="549910"/>
                </a:lnTo>
                <a:lnTo>
                  <a:pt x="818349" y="553720"/>
                </a:lnTo>
                <a:lnTo>
                  <a:pt x="859677" y="556260"/>
                </a:lnTo>
                <a:lnTo>
                  <a:pt x="1018122" y="556260"/>
                </a:lnTo>
                <a:lnTo>
                  <a:pt x="986108" y="566420"/>
                </a:lnTo>
                <a:lnTo>
                  <a:pt x="945487" y="575310"/>
                </a:lnTo>
                <a:lnTo>
                  <a:pt x="904252" y="580390"/>
                </a:lnTo>
                <a:close/>
              </a:path>
              <a:path w="1698625" h="877569">
                <a:moveTo>
                  <a:pt x="878188" y="436880"/>
                </a:moveTo>
                <a:lnTo>
                  <a:pt x="821047" y="433070"/>
                </a:lnTo>
                <a:lnTo>
                  <a:pt x="762090" y="420370"/>
                </a:lnTo>
                <a:lnTo>
                  <a:pt x="705292" y="398780"/>
                </a:lnTo>
                <a:lnTo>
                  <a:pt x="653120" y="372110"/>
                </a:lnTo>
                <a:lnTo>
                  <a:pt x="604562" y="339090"/>
                </a:lnTo>
                <a:lnTo>
                  <a:pt x="562250" y="302260"/>
                </a:lnTo>
                <a:lnTo>
                  <a:pt x="527941" y="257810"/>
                </a:lnTo>
                <a:lnTo>
                  <a:pt x="506441" y="217170"/>
                </a:lnTo>
                <a:lnTo>
                  <a:pt x="490128" y="171450"/>
                </a:lnTo>
                <a:lnTo>
                  <a:pt x="479965" y="125730"/>
                </a:lnTo>
                <a:lnTo>
                  <a:pt x="476915" y="78740"/>
                </a:lnTo>
                <a:lnTo>
                  <a:pt x="481938" y="31750"/>
                </a:lnTo>
                <a:lnTo>
                  <a:pt x="489687" y="5080"/>
                </a:lnTo>
                <a:lnTo>
                  <a:pt x="491861" y="0"/>
                </a:lnTo>
                <a:lnTo>
                  <a:pt x="518008" y="0"/>
                </a:lnTo>
                <a:lnTo>
                  <a:pt x="514360" y="7620"/>
                </a:lnTo>
                <a:lnTo>
                  <a:pt x="506509" y="33020"/>
                </a:lnTo>
                <a:lnTo>
                  <a:pt x="502088" y="59690"/>
                </a:lnTo>
                <a:lnTo>
                  <a:pt x="501052" y="87630"/>
                </a:lnTo>
                <a:lnTo>
                  <a:pt x="503195" y="115570"/>
                </a:lnTo>
                <a:lnTo>
                  <a:pt x="515371" y="170180"/>
                </a:lnTo>
                <a:lnTo>
                  <a:pt x="535366" y="222250"/>
                </a:lnTo>
                <a:lnTo>
                  <a:pt x="563250" y="267970"/>
                </a:lnTo>
                <a:lnTo>
                  <a:pt x="621981" y="323850"/>
                </a:lnTo>
                <a:lnTo>
                  <a:pt x="667730" y="353060"/>
                </a:lnTo>
                <a:lnTo>
                  <a:pt x="716812" y="377190"/>
                </a:lnTo>
                <a:lnTo>
                  <a:pt x="767986" y="396240"/>
                </a:lnTo>
                <a:lnTo>
                  <a:pt x="823535" y="408940"/>
                </a:lnTo>
                <a:lnTo>
                  <a:pt x="851658" y="411480"/>
                </a:lnTo>
                <a:lnTo>
                  <a:pt x="1001504" y="411480"/>
                </a:lnTo>
                <a:lnTo>
                  <a:pt x="984411" y="417830"/>
                </a:lnTo>
                <a:lnTo>
                  <a:pt x="935138" y="430530"/>
                </a:lnTo>
                <a:lnTo>
                  <a:pt x="906842" y="434340"/>
                </a:lnTo>
                <a:lnTo>
                  <a:pt x="878188" y="436880"/>
                </a:lnTo>
                <a:close/>
              </a:path>
              <a:path w="1698625" h="877569">
                <a:moveTo>
                  <a:pt x="808180" y="320040"/>
                </a:moveTo>
                <a:lnTo>
                  <a:pt x="757258" y="308610"/>
                </a:lnTo>
                <a:lnTo>
                  <a:pt x="693071" y="273050"/>
                </a:lnTo>
                <a:lnTo>
                  <a:pt x="646864" y="217170"/>
                </a:lnTo>
                <a:lnTo>
                  <a:pt x="626677" y="146050"/>
                </a:lnTo>
                <a:lnTo>
                  <a:pt x="624955" y="109220"/>
                </a:lnTo>
                <a:lnTo>
                  <a:pt x="628241" y="72390"/>
                </a:lnTo>
                <a:lnTo>
                  <a:pt x="636737" y="36830"/>
                </a:lnTo>
                <a:lnTo>
                  <a:pt x="650536" y="5080"/>
                </a:lnTo>
                <a:lnTo>
                  <a:pt x="653898" y="0"/>
                </a:lnTo>
                <a:lnTo>
                  <a:pt x="681590" y="0"/>
                </a:lnTo>
                <a:lnTo>
                  <a:pt x="679750" y="1270"/>
                </a:lnTo>
                <a:lnTo>
                  <a:pt x="663675" y="34290"/>
                </a:lnTo>
                <a:lnTo>
                  <a:pt x="653356" y="67310"/>
                </a:lnTo>
                <a:lnTo>
                  <a:pt x="649016" y="104140"/>
                </a:lnTo>
                <a:lnTo>
                  <a:pt x="649943" y="138430"/>
                </a:lnTo>
                <a:lnTo>
                  <a:pt x="667194" y="204470"/>
                </a:lnTo>
                <a:lnTo>
                  <a:pt x="709850" y="256540"/>
                </a:lnTo>
                <a:lnTo>
                  <a:pt x="769196" y="287020"/>
                </a:lnTo>
                <a:lnTo>
                  <a:pt x="847269" y="297180"/>
                </a:lnTo>
                <a:lnTo>
                  <a:pt x="930176" y="297180"/>
                </a:lnTo>
                <a:lnTo>
                  <a:pt x="907247" y="307340"/>
                </a:lnTo>
                <a:lnTo>
                  <a:pt x="858558" y="318770"/>
                </a:lnTo>
                <a:lnTo>
                  <a:pt x="808180" y="320040"/>
                </a:lnTo>
                <a:close/>
              </a:path>
              <a:path w="1698625" h="877569">
                <a:moveTo>
                  <a:pt x="843315" y="205740"/>
                </a:moveTo>
                <a:lnTo>
                  <a:pt x="790222" y="191770"/>
                </a:lnTo>
                <a:lnTo>
                  <a:pt x="750381" y="154940"/>
                </a:lnTo>
                <a:lnTo>
                  <a:pt x="739203" y="101600"/>
                </a:lnTo>
                <a:lnTo>
                  <a:pt x="740988" y="83820"/>
                </a:lnTo>
                <a:lnTo>
                  <a:pt x="762062" y="35560"/>
                </a:lnTo>
                <a:lnTo>
                  <a:pt x="794473" y="5080"/>
                </a:lnTo>
                <a:lnTo>
                  <a:pt x="805803" y="0"/>
                </a:lnTo>
                <a:lnTo>
                  <a:pt x="913952" y="0"/>
                </a:lnTo>
                <a:lnTo>
                  <a:pt x="920960" y="3810"/>
                </a:lnTo>
                <a:lnTo>
                  <a:pt x="927314" y="8890"/>
                </a:lnTo>
                <a:lnTo>
                  <a:pt x="858808" y="8890"/>
                </a:lnTo>
                <a:lnTo>
                  <a:pt x="848649" y="10160"/>
                </a:lnTo>
                <a:lnTo>
                  <a:pt x="838633" y="12700"/>
                </a:lnTo>
                <a:lnTo>
                  <a:pt x="828118" y="15240"/>
                </a:lnTo>
                <a:lnTo>
                  <a:pt x="827956" y="15240"/>
                </a:lnTo>
                <a:lnTo>
                  <a:pt x="816292" y="20320"/>
                </a:lnTo>
                <a:lnTo>
                  <a:pt x="777405" y="55880"/>
                </a:lnTo>
                <a:lnTo>
                  <a:pt x="763131" y="100330"/>
                </a:lnTo>
                <a:lnTo>
                  <a:pt x="763469" y="114300"/>
                </a:lnTo>
                <a:lnTo>
                  <a:pt x="780424" y="156210"/>
                </a:lnTo>
                <a:lnTo>
                  <a:pt x="818690" y="177800"/>
                </a:lnTo>
                <a:lnTo>
                  <a:pt x="832916" y="180340"/>
                </a:lnTo>
                <a:lnTo>
                  <a:pt x="913956" y="180340"/>
                </a:lnTo>
                <a:lnTo>
                  <a:pt x="911120" y="182880"/>
                </a:lnTo>
                <a:lnTo>
                  <a:pt x="878738" y="199390"/>
                </a:lnTo>
                <a:lnTo>
                  <a:pt x="843315" y="205740"/>
                </a:lnTo>
                <a:close/>
              </a:path>
              <a:path w="1698625" h="877569">
                <a:moveTo>
                  <a:pt x="930176" y="297180"/>
                </a:moveTo>
                <a:lnTo>
                  <a:pt x="847269" y="297180"/>
                </a:lnTo>
                <a:lnTo>
                  <a:pt x="891421" y="288290"/>
                </a:lnTo>
                <a:lnTo>
                  <a:pt x="933225" y="271780"/>
                </a:lnTo>
                <a:lnTo>
                  <a:pt x="971513" y="246380"/>
                </a:lnTo>
                <a:lnTo>
                  <a:pt x="1005118" y="215900"/>
                </a:lnTo>
                <a:lnTo>
                  <a:pt x="1032873" y="180340"/>
                </a:lnTo>
                <a:lnTo>
                  <a:pt x="1057129" y="124460"/>
                </a:lnTo>
                <a:lnTo>
                  <a:pt x="1061382" y="93980"/>
                </a:lnTo>
                <a:lnTo>
                  <a:pt x="1060404" y="62230"/>
                </a:lnTo>
                <a:lnTo>
                  <a:pt x="1054407" y="30480"/>
                </a:lnTo>
                <a:lnTo>
                  <a:pt x="1043579" y="1270"/>
                </a:lnTo>
                <a:lnTo>
                  <a:pt x="1042785" y="0"/>
                </a:lnTo>
                <a:lnTo>
                  <a:pt x="1068540" y="0"/>
                </a:lnTo>
                <a:lnTo>
                  <a:pt x="1078030" y="26670"/>
                </a:lnTo>
                <a:lnTo>
                  <a:pt x="1084509" y="62230"/>
                </a:lnTo>
                <a:lnTo>
                  <a:pt x="1085328" y="97790"/>
                </a:lnTo>
                <a:lnTo>
                  <a:pt x="1080051" y="132080"/>
                </a:lnTo>
                <a:lnTo>
                  <a:pt x="1052555" y="194310"/>
                </a:lnTo>
                <a:lnTo>
                  <a:pt x="994986" y="257810"/>
                </a:lnTo>
                <a:lnTo>
                  <a:pt x="953105" y="287020"/>
                </a:lnTo>
                <a:lnTo>
                  <a:pt x="930176" y="297180"/>
                </a:lnTo>
                <a:close/>
              </a:path>
              <a:path w="1698625" h="877569">
                <a:moveTo>
                  <a:pt x="1001504" y="411480"/>
                </a:moveTo>
                <a:lnTo>
                  <a:pt x="880401" y="411480"/>
                </a:lnTo>
                <a:lnTo>
                  <a:pt x="904342" y="410210"/>
                </a:lnTo>
                <a:lnTo>
                  <a:pt x="928066" y="407670"/>
                </a:lnTo>
                <a:lnTo>
                  <a:pt x="974633" y="396240"/>
                </a:lnTo>
                <a:lnTo>
                  <a:pt x="1020703" y="378460"/>
                </a:lnTo>
                <a:lnTo>
                  <a:pt x="1064735" y="354330"/>
                </a:lnTo>
                <a:lnTo>
                  <a:pt x="1104450" y="325120"/>
                </a:lnTo>
                <a:lnTo>
                  <a:pt x="1137566" y="288290"/>
                </a:lnTo>
                <a:lnTo>
                  <a:pt x="1165353" y="241300"/>
                </a:lnTo>
                <a:lnTo>
                  <a:pt x="1184621" y="190500"/>
                </a:lnTo>
                <a:lnTo>
                  <a:pt x="1194140" y="138430"/>
                </a:lnTo>
                <a:lnTo>
                  <a:pt x="1194249" y="128270"/>
                </a:lnTo>
                <a:lnTo>
                  <a:pt x="1193613" y="82550"/>
                </a:lnTo>
                <a:lnTo>
                  <a:pt x="1189280" y="54610"/>
                </a:lnTo>
                <a:lnTo>
                  <a:pt x="1182786" y="27940"/>
                </a:lnTo>
                <a:lnTo>
                  <a:pt x="1174146" y="1270"/>
                </a:lnTo>
                <a:lnTo>
                  <a:pt x="1173266" y="0"/>
                </a:lnTo>
                <a:lnTo>
                  <a:pt x="1198615" y="0"/>
                </a:lnTo>
                <a:lnTo>
                  <a:pt x="1206259" y="24130"/>
                </a:lnTo>
                <a:lnTo>
                  <a:pt x="1213318" y="54610"/>
                </a:lnTo>
                <a:lnTo>
                  <a:pt x="1217998" y="85090"/>
                </a:lnTo>
                <a:lnTo>
                  <a:pt x="1219718" y="115570"/>
                </a:lnTo>
                <a:lnTo>
                  <a:pt x="1217898" y="147320"/>
                </a:lnTo>
                <a:lnTo>
                  <a:pt x="1209413" y="190500"/>
                </a:lnTo>
                <a:lnTo>
                  <a:pt x="1194930" y="233680"/>
                </a:lnTo>
                <a:lnTo>
                  <a:pt x="1174682" y="274320"/>
                </a:lnTo>
                <a:lnTo>
                  <a:pt x="1148903" y="312420"/>
                </a:lnTo>
                <a:lnTo>
                  <a:pt x="1117827" y="344170"/>
                </a:lnTo>
                <a:lnTo>
                  <a:pt x="1077236" y="374650"/>
                </a:lnTo>
                <a:lnTo>
                  <a:pt x="1032271" y="400050"/>
                </a:lnTo>
                <a:lnTo>
                  <a:pt x="1001504" y="411480"/>
                </a:lnTo>
                <a:close/>
              </a:path>
              <a:path w="1698625" h="877569">
                <a:moveTo>
                  <a:pt x="1018122" y="556260"/>
                </a:moveTo>
                <a:lnTo>
                  <a:pt x="901000" y="556260"/>
                </a:lnTo>
                <a:lnTo>
                  <a:pt x="942049" y="552450"/>
                </a:lnTo>
                <a:lnTo>
                  <a:pt x="977881" y="544830"/>
                </a:lnTo>
                <a:lnTo>
                  <a:pt x="1047212" y="520700"/>
                </a:lnTo>
                <a:lnTo>
                  <a:pt x="1115470" y="490220"/>
                </a:lnTo>
                <a:lnTo>
                  <a:pt x="1181014" y="452120"/>
                </a:lnTo>
                <a:lnTo>
                  <a:pt x="1236093" y="401320"/>
                </a:lnTo>
                <a:lnTo>
                  <a:pt x="1279866" y="340360"/>
                </a:lnTo>
                <a:lnTo>
                  <a:pt x="1310008" y="292100"/>
                </a:lnTo>
                <a:lnTo>
                  <a:pt x="1328776" y="257810"/>
                </a:lnTo>
                <a:lnTo>
                  <a:pt x="1343246" y="220980"/>
                </a:lnTo>
                <a:lnTo>
                  <a:pt x="1352583" y="181610"/>
                </a:lnTo>
                <a:lnTo>
                  <a:pt x="1357918" y="142240"/>
                </a:lnTo>
                <a:lnTo>
                  <a:pt x="1360147" y="104140"/>
                </a:lnTo>
                <a:lnTo>
                  <a:pt x="1360188" y="81280"/>
                </a:lnTo>
                <a:lnTo>
                  <a:pt x="1358973" y="60960"/>
                </a:lnTo>
                <a:lnTo>
                  <a:pt x="1355937" y="40640"/>
                </a:lnTo>
                <a:lnTo>
                  <a:pt x="1351521" y="20320"/>
                </a:lnTo>
                <a:lnTo>
                  <a:pt x="1346094" y="0"/>
                </a:lnTo>
                <a:lnTo>
                  <a:pt x="1371475" y="0"/>
                </a:lnTo>
                <a:lnTo>
                  <a:pt x="1380173" y="38100"/>
                </a:lnTo>
                <a:lnTo>
                  <a:pt x="1384053" y="78740"/>
                </a:lnTo>
                <a:lnTo>
                  <a:pt x="1383928" y="102870"/>
                </a:lnTo>
                <a:lnTo>
                  <a:pt x="1380019" y="165100"/>
                </a:lnTo>
                <a:lnTo>
                  <a:pt x="1372285" y="205740"/>
                </a:lnTo>
                <a:lnTo>
                  <a:pt x="1359745" y="246380"/>
                </a:lnTo>
                <a:lnTo>
                  <a:pt x="1342665" y="283210"/>
                </a:lnTo>
                <a:lnTo>
                  <a:pt x="1322329" y="317500"/>
                </a:lnTo>
                <a:lnTo>
                  <a:pt x="1311669" y="335280"/>
                </a:lnTo>
                <a:lnTo>
                  <a:pt x="1300838" y="351790"/>
                </a:lnTo>
                <a:lnTo>
                  <a:pt x="1289725" y="369570"/>
                </a:lnTo>
                <a:lnTo>
                  <a:pt x="1278220" y="386080"/>
                </a:lnTo>
                <a:lnTo>
                  <a:pt x="1253788" y="416560"/>
                </a:lnTo>
                <a:lnTo>
                  <a:pt x="1226831" y="444500"/>
                </a:lnTo>
                <a:lnTo>
                  <a:pt x="1197128" y="468630"/>
                </a:lnTo>
                <a:lnTo>
                  <a:pt x="1164458" y="491490"/>
                </a:lnTo>
                <a:lnTo>
                  <a:pt x="1096873" y="525780"/>
                </a:lnTo>
                <a:lnTo>
                  <a:pt x="1061673" y="541020"/>
                </a:lnTo>
                <a:lnTo>
                  <a:pt x="1026126" y="553720"/>
                </a:lnTo>
                <a:lnTo>
                  <a:pt x="1018122" y="556260"/>
                </a:lnTo>
                <a:close/>
              </a:path>
              <a:path w="1698625" h="877569">
                <a:moveTo>
                  <a:pt x="1002362" y="699770"/>
                </a:moveTo>
                <a:lnTo>
                  <a:pt x="836449" y="699770"/>
                </a:lnTo>
                <a:lnTo>
                  <a:pt x="863330" y="698500"/>
                </a:lnTo>
                <a:lnTo>
                  <a:pt x="890124" y="695960"/>
                </a:lnTo>
                <a:lnTo>
                  <a:pt x="943070" y="688340"/>
                </a:lnTo>
                <a:lnTo>
                  <a:pt x="1021334" y="670560"/>
                </a:lnTo>
                <a:lnTo>
                  <a:pt x="1070605" y="657860"/>
                </a:lnTo>
                <a:lnTo>
                  <a:pt x="1118377" y="640080"/>
                </a:lnTo>
                <a:lnTo>
                  <a:pt x="1186621" y="609600"/>
                </a:lnTo>
                <a:lnTo>
                  <a:pt x="1229809" y="585470"/>
                </a:lnTo>
                <a:lnTo>
                  <a:pt x="1270254" y="556260"/>
                </a:lnTo>
                <a:lnTo>
                  <a:pt x="1307908" y="525780"/>
                </a:lnTo>
                <a:lnTo>
                  <a:pt x="1341511" y="491490"/>
                </a:lnTo>
                <a:lnTo>
                  <a:pt x="1386101" y="435610"/>
                </a:lnTo>
                <a:lnTo>
                  <a:pt x="1414770" y="397510"/>
                </a:lnTo>
                <a:lnTo>
                  <a:pt x="1442280" y="355600"/>
                </a:lnTo>
                <a:lnTo>
                  <a:pt x="1464209" y="311150"/>
                </a:lnTo>
                <a:lnTo>
                  <a:pt x="1478099" y="262890"/>
                </a:lnTo>
                <a:lnTo>
                  <a:pt x="1492142" y="187960"/>
                </a:lnTo>
                <a:lnTo>
                  <a:pt x="1500352" y="135890"/>
                </a:lnTo>
                <a:lnTo>
                  <a:pt x="1504235" y="83820"/>
                </a:lnTo>
                <a:lnTo>
                  <a:pt x="1504314" y="55880"/>
                </a:lnTo>
                <a:lnTo>
                  <a:pt x="1503207" y="30480"/>
                </a:lnTo>
                <a:lnTo>
                  <a:pt x="1500804" y="3810"/>
                </a:lnTo>
                <a:lnTo>
                  <a:pt x="1500114" y="0"/>
                </a:lnTo>
                <a:lnTo>
                  <a:pt x="1524474" y="0"/>
                </a:lnTo>
                <a:lnTo>
                  <a:pt x="1524769" y="1270"/>
                </a:lnTo>
                <a:lnTo>
                  <a:pt x="1528271" y="54610"/>
                </a:lnTo>
                <a:lnTo>
                  <a:pt x="1528187" y="62230"/>
                </a:lnTo>
                <a:lnTo>
                  <a:pt x="1526947" y="109220"/>
                </a:lnTo>
                <a:lnTo>
                  <a:pt x="1520485" y="162560"/>
                </a:lnTo>
                <a:lnTo>
                  <a:pt x="1506535" y="242570"/>
                </a:lnTo>
                <a:lnTo>
                  <a:pt x="1495009" y="293370"/>
                </a:lnTo>
                <a:lnTo>
                  <a:pt x="1464637" y="364490"/>
                </a:lnTo>
                <a:lnTo>
                  <a:pt x="1437232" y="406400"/>
                </a:lnTo>
                <a:lnTo>
                  <a:pt x="1406787" y="448310"/>
                </a:lnTo>
                <a:lnTo>
                  <a:pt x="1375652" y="487680"/>
                </a:lnTo>
                <a:lnTo>
                  <a:pt x="1342635" y="525780"/>
                </a:lnTo>
                <a:lnTo>
                  <a:pt x="1305445" y="560070"/>
                </a:lnTo>
                <a:lnTo>
                  <a:pt x="1265003" y="590550"/>
                </a:lnTo>
                <a:lnTo>
                  <a:pt x="1222232" y="617220"/>
                </a:lnTo>
                <a:lnTo>
                  <a:pt x="1176884" y="640080"/>
                </a:lnTo>
                <a:lnTo>
                  <a:pt x="1130465" y="660400"/>
                </a:lnTo>
                <a:lnTo>
                  <a:pt x="1080771" y="679450"/>
                </a:lnTo>
                <a:lnTo>
                  <a:pt x="1029504" y="693420"/>
                </a:lnTo>
                <a:lnTo>
                  <a:pt x="1002362" y="699770"/>
                </a:lnTo>
                <a:close/>
              </a:path>
              <a:path w="1698625" h="877569">
                <a:moveTo>
                  <a:pt x="1046163" y="853440"/>
                </a:moveTo>
                <a:lnTo>
                  <a:pt x="764743" y="853440"/>
                </a:lnTo>
                <a:lnTo>
                  <a:pt x="797611" y="852170"/>
                </a:lnTo>
                <a:lnTo>
                  <a:pt x="830469" y="849630"/>
                </a:lnTo>
                <a:lnTo>
                  <a:pt x="863314" y="848360"/>
                </a:lnTo>
                <a:lnTo>
                  <a:pt x="896297" y="848360"/>
                </a:lnTo>
                <a:lnTo>
                  <a:pt x="962216" y="845820"/>
                </a:lnTo>
                <a:lnTo>
                  <a:pt x="994899" y="840740"/>
                </a:lnTo>
                <a:lnTo>
                  <a:pt x="1026144" y="834390"/>
                </a:lnTo>
                <a:lnTo>
                  <a:pt x="1087572" y="816610"/>
                </a:lnTo>
                <a:lnTo>
                  <a:pt x="1117860" y="805180"/>
                </a:lnTo>
                <a:lnTo>
                  <a:pt x="1147233" y="796290"/>
                </a:lnTo>
                <a:lnTo>
                  <a:pt x="1235061" y="765810"/>
                </a:lnTo>
                <a:lnTo>
                  <a:pt x="1288115" y="737870"/>
                </a:lnTo>
                <a:lnTo>
                  <a:pt x="1337192" y="703580"/>
                </a:lnTo>
                <a:lnTo>
                  <a:pt x="1408199" y="650240"/>
                </a:lnTo>
                <a:lnTo>
                  <a:pt x="1454602" y="612140"/>
                </a:lnTo>
                <a:lnTo>
                  <a:pt x="1497870" y="568960"/>
                </a:lnTo>
                <a:lnTo>
                  <a:pt x="1531388" y="520700"/>
                </a:lnTo>
                <a:lnTo>
                  <a:pt x="1559605" y="469900"/>
                </a:lnTo>
                <a:lnTo>
                  <a:pt x="1605856" y="393700"/>
                </a:lnTo>
                <a:lnTo>
                  <a:pt x="1631669" y="337820"/>
                </a:lnTo>
                <a:lnTo>
                  <a:pt x="1650888" y="276860"/>
                </a:lnTo>
                <a:lnTo>
                  <a:pt x="1665129" y="215900"/>
                </a:lnTo>
                <a:lnTo>
                  <a:pt x="1672264" y="151130"/>
                </a:lnTo>
                <a:lnTo>
                  <a:pt x="1674117" y="87630"/>
                </a:lnTo>
                <a:lnTo>
                  <a:pt x="1674147" y="82550"/>
                </a:lnTo>
                <a:lnTo>
                  <a:pt x="1673909" y="57150"/>
                </a:lnTo>
                <a:lnTo>
                  <a:pt x="1673795" y="52070"/>
                </a:lnTo>
                <a:lnTo>
                  <a:pt x="1671835" y="20320"/>
                </a:lnTo>
                <a:lnTo>
                  <a:pt x="1669614" y="0"/>
                </a:lnTo>
                <a:lnTo>
                  <a:pt x="1693531" y="0"/>
                </a:lnTo>
                <a:lnTo>
                  <a:pt x="1695228" y="15240"/>
                </a:lnTo>
                <a:lnTo>
                  <a:pt x="1697621" y="48260"/>
                </a:lnTo>
                <a:lnTo>
                  <a:pt x="1698154" y="78740"/>
                </a:lnTo>
                <a:lnTo>
                  <a:pt x="1698079" y="87630"/>
                </a:lnTo>
                <a:lnTo>
                  <a:pt x="1696321" y="148590"/>
                </a:lnTo>
                <a:lnTo>
                  <a:pt x="1689547" y="214630"/>
                </a:lnTo>
                <a:lnTo>
                  <a:pt x="1675595" y="278130"/>
                </a:lnTo>
                <a:lnTo>
                  <a:pt x="1656020" y="340360"/>
                </a:lnTo>
                <a:lnTo>
                  <a:pt x="1630423" y="397510"/>
                </a:lnTo>
                <a:lnTo>
                  <a:pt x="1598669" y="452120"/>
                </a:lnTo>
                <a:lnTo>
                  <a:pt x="1583259" y="477520"/>
                </a:lnTo>
                <a:lnTo>
                  <a:pt x="1553633" y="530860"/>
                </a:lnTo>
                <a:lnTo>
                  <a:pt x="1519337" y="580390"/>
                </a:lnTo>
                <a:lnTo>
                  <a:pt x="1476066" y="624840"/>
                </a:lnTo>
                <a:lnTo>
                  <a:pt x="1452621" y="643890"/>
                </a:lnTo>
                <a:lnTo>
                  <a:pt x="1428813" y="664210"/>
                </a:lnTo>
                <a:lnTo>
                  <a:pt x="1404647" y="681990"/>
                </a:lnTo>
                <a:lnTo>
                  <a:pt x="1355996" y="720090"/>
                </a:lnTo>
                <a:lnTo>
                  <a:pt x="1331381" y="737870"/>
                </a:lnTo>
                <a:lnTo>
                  <a:pt x="1279721" y="770890"/>
                </a:lnTo>
                <a:lnTo>
                  <a:pt x="1222380" y="796290"/>
                </a:lnTo>
                <a:lnTo>
                  <a:pt x="1068813" y="847090"/>
                </a:lnTo>
                <a:lnTo>
                  <a:pt x="1046163" y="853440"/>
                </a:lnTo>
                <a:close/>
              </a:path>
              <a:path w="1698625" h="877569">
                <a:moveTo>
                  <a:pt x="913956" y="180340"/>
                </a:moveTo>
                <a:lnTo>
                  <a:pt x="832916" y="180340"/>
                </a:lnTo>
                <a:lnTo>
                  <a:pt x="861582" y="179070"/>
                </a:lnTo>
                <a:lnTo>
                  <a:pt x="888601" y="168910"/>
                </a:lnTo>
                <a:lnTo>
                  <a:pt x="911928" y="151130"/>
                </a:lnTo>
                <a:lnTo>
                  <a:pt x="929516" y="128270"/>
                </a:lnTo>
                <a:lnTo>
                  <a:pt x="938763" y="104140"/>
                </a:lnTo>
                <a:lnTo>
                  <a:pt x="939917" y="77470"/>
                </a:lnTo>
                <a:lnTo>
                  <a:pt x="932741" y="52070"/>
                </a:lnTo>
                <a:lnTo>
                  <a:pt x="906632" y="22860"/>
                </a:lnTo>
                <a:lnTo>
                  <a:pt x="869753" y="8890"/>
                </a:lnTo>
                <a:lnTo>
                  <a:pt x="927314" y="8890"/>
                </a:lnTo>
                <a:lnTo>
                  <a:pt x="935257" y="15240"/>
                </a:lnTo>
                <a:lnTo>
                  <a:pt x="947094" y="29210"/>
                </a:lnTo>
                <a:lnTo>
                  <a:pt x="961424" y="60960"/>
                </a:lnTo>
                <a:lnTo>
                  <a:pt x="964005" y="95250"/>
                </a:lnTo>
                <a:lnTo>
                  <a:pt x="955872" y="128270"/>
                </a:lnTo>
                <a:lnTo>
                  <a:pt x="938061" y="158750"/>
                </a:lnTo>
                <a:lnTo>
                  <a:pt x="913956" y="180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" y="40648"/>
            <a:ext cx="1811655" cy="348615"/>
          </a:xfrm>
          <a:custGeom>
            <a:avLst/>
            <a:gdLst/>
            <a:ahLst/>
            <a:cxnLst/>
            <a:rect l="l" t="t" r="r" b="b"/>
            <a:pathLst>
              <a:path w="1811655" h="348615">
                <a:moveTo>
                  <a:pt x="1210730" y="323407"/>
                </a:moveTo>
                <a:lnTo>
                  <a:pt x="1127900" y="323407"/>
                </a:lnTo>
                <a:lnTo>
                  <a:pt x="1172359" y="310806"/>
                </a:lnTo>
                <a:lnTo>
                  <a:pt x="1192430" y="300216"/>
                </a:lnTo>
                <a:lnTo>
                  <a:pt x="1230165" y="275276"/>
                </a:lnTo>
                <a:lnTo>
                  <a:pt x="1286489" y="225445"/>
                </a:lnTo>
                <a:lnTo>
                  <a:pt x="1319602" y="186426"/>
                </a:lnTo>
                <a:lnTo>
                  <a:pt x="1345901" y="143325"/>
                </a:lnTo>
                <a:lnTo>
                  <a:pt x="1364191" y="95450"/>
                </a:lnTo>
                <a:lnTo>
                  <a:pt x="1373280" y="42109"/>
                </a:lnTo>
                <a:lnTo>
                  <a:pt x="1375962" y="31412"/>
                </a:lnTo>
                <a:lnTo>
                  <a:pt x="1381201" y="20904"/>
                </a:lnTo>
                <a:lnTo>
                  <a:pt x="1387492" y="10470"/>
                </a:lnTo>
                <a:lnTo>
                  <a:pt x="1393332" y="0"/>
                </a:lnTo>
                <a:lnTo>
                  <a:pt x="1400119" y="8973"/>
                </a:lnTo>
                <a:lnTo>
                  <a:pt x="1407018" y="17946"/>
                </a:lnTo>
                <a:lnTo>
                  <a:pt x="1413692" y="27070"/>
                </a:lnTo>
                <a:lnTo>
                  <a:pt x="1419801" y="36494"/>
                </a:lnTo>
                <a:lnTo>
                  <a:pt x="1432465" y="59479"/>
                </a:lnTo>
                <a:lnTo>
                  <a:pt x="1440044" y="73791"/>
                </a:lnTo>
                <a:lnTo>
                  <a:pt x="1397744" y="73791"/>
                </a:lnTo>
                <a:lnTo>
                  <a:pt x="1394937" y="81411"/>
                </a:lnTo>
                <a:lnTo>
                  <a:pt x="1392530" y="89031"/>
                </a:lnTo>
                <a:lnTo>
                  <a:pt x="1390926" y="97051"/>
                </a:lnTo>
                <a:lnTo>
                  <a:pt x="1381821" y="134887"/>
                </a:lnTo>
                <a:lnTo>
                  <a:pt x="1345866" y="200933"/>
                </a:lnTo>
                <a:lnTo>
                  <a:pt x="1320744" y="230197"/>
                </a:lnTo>
                <a:lnTo>
                  <a:pt x="1278447" y="270407"/>
                </a:lnTo>
                <a:lnTo>
                  <a:pt x="1264598" y="283936"/>
                </a:lnTo>
                <a:lnTo>
                  <a:pt x="1223102" y="317492"/>
                </a:lnTo>
                <a:lnTo>
                  <a:pt x="1210730" y="323407"/>
                </a:lnTo>
                <a:close/>
              </a:path>
              <a:path w="1811655" h="348615">
                <a:moveTo>
                  <a:pt x="1455437" y="132838"/>
                </a:moveTo>
                <a:lnTo>
                  <a:pt x="1443613" y="128483"/>
                </a:lnTo>
                <a:lnTo>
                  <a:pt x="1426600" y="110518"/>
                </a:lnTo>
                <a:lnTo>
                  <a:pt x="1397744" y="73791"/>
                </a:lnTo>
                <a:lnTo>
                  <a:pt x="1440044" y="73791"/>
                </a:lnTo>
                <a:lnTo>
                  <a:pt x="1444716" y="82614"/>
                </a:lnTo>
                <a:lnTo>
                  <a:pt x="1468728" y="128734"/>
                </a:lnTo>
                <a:lnTo>
                  <a:pt x="1455437" y="132838"/>
                </a:lnTo>
                <a:close/>
              </a:path>
              <a:path w="1811655" h="348615">
                <a:moveTo>
                  <a:pt x="689856" y="316753"/>
                </a:moveTo>
                <a:lnTo>
                  <a:pt x="608715" y="316753"/>
                </a:lnTo>
                <a:lnTo>
                  <a:pt x="625290" y="313062"/>
                </a:lnTo>
                <a:lnTo>
                  <a:pt x="658626" y="301582"/>
                </a:lnTo>
                <a:lnTo>
                  <a:pt x="666434" y="298280"/>
                </a:lnTo>
                <a:lnTo>
                  <a:pt x="673866" y="293812"/>
                </a:lnTo>
                <a:lnTo>
                  <a:pt x="681297" y="289118"/>
                </a:lnTo>
                <a:lnTo>
                  <a:pt x="689105" y="285139"/>
                </a:lnTo>
                <a:lnTo>
                  <a:pt x="727292" y="264223"/>
                </a:lnTo>
                <a:lnTo>
                  <a:pt x="759388" y="236914"/>
                </a:lnTo>
                <a:lnTo>
                  <a:pt x="787122" y="204944"/>
                </a:lnTo>
                <a:lnTo>
                  <a:pt x="814230" y="167233"/>
                </a:lnTo>
                <a:lnTo>
                  <a:pt x="815433" y="163624"/>
                </a:lnTo>
                <a:lnTo>
                  <a:pt x="817839" y="160817"/>
                </a:lnTo>
                <a:lnTo>
                  <a:pt x="826538" y="149888"/>
                </a:lnTo>
                <a:lnTo>
                  <a:pt x="835886" y="140013"/>
                </a:lnTo>
                <a:lnTo>
                  <a:pt x="846827" y="134029"/>
                </a:lnTo>
                <a:lnTo>
                  <a:pt x="859949" y="135150"/>
                </a:lnTo>
                <a:lnTo>
                  <a:pt x="868377" y="140903"/>
                </a:lnTo>
                <a:lnTo>
                  <a:pt x="875639" y="149888"/>
                </a:lnTo>
                <a:lnTo>
                  <a:pt x="881774" y="160529"/>
                </a:lnTo>
                <a:lnTo>
                  <a:pt x="882854" y="162822"/>
                </a:lnTo>
                <a:lnTo>
                  <a:pt x="849522" y="162822"/>
                </a:lnTo>
                <a:lnTo>
                  <a:pt x="836878" y="181821"/>
                </a:lnTo>
                <a:lnTo>
                  <a:pt x="812356" y="218147"/>
                </a:lnTo>
                <a:lnTo>
                  <a:pt x="779377" y="252361"/>
                </a:lnTo>
                <a:lnTo>
                  <a:pt x="716777" y="302384"/>
                </a:lnTo>
                <a:lnTo>
                  <a:pt x="710761" y="307197"/>
                </a:lnTo>
                <a:lnTo>
                  <a:pt x="701538" y="308400"/>
                </a:lnTo>
                <a:lnTo>
                  <a:pt x="695522" y="313613"/>
                </a:lnTo>
                <a:lnTo>
                  <a:pt x="689856" y="316753"/>
                </a:lnTo>
                <a:close/>
              </a:path>
              <a:path w="1811655" h="348615">
                <a:moveTo>
                  <a:pt x="596565" y="346449"/>
                </a:moveTo>
                <a:lnTo>
                  <a:pt x="546297" y="337243"/>
                </a:lnTo>
                <a:lnTo>
                  <a:pt x="495804" y="320030"/>
                </a:lnTo>
                <a:lnTo>
                  <a:pt x="454465" y="300824"/>
                </a:lnTo>
                <a:lnTo>
                  <a:pt x="418353" y="275565"/>
                </a:lnTo>
                <a:lnTo>
                  <a:pt x="387579" y="244064"/>
                </a:lnTo>
                <a:lnTo>
                  <a:pt x="362257" y="206134"/>
                </a:lnTo>
                <a:lnTo>
                  <a:pt x="354387" y="192392"/>
                </a:lnTo>
                <a:lnTo>
                  <a:pt x="346215" y="178312"/>
                </a:lnTo>
                <a:lnTo>
                  <a:pt x="338345" y="163104"/>
                </a:lnTo>
                <a:lnTo>
                  <a:pt x="331377" y="145978"/>
                </a:lnTo>
                <a:lnTo>
                  <a:pt x="340012" y="149920"/>
                </a:lnTo>
                <a:lnTo>
                  <a:pt x="348722" y="153748"/>
                </a:lnTo>
                <a:lnTo>
                  <a:pt x="380204" y="181821"/>
                </a:lnTo>
                <a:lnTo>
                  <a:pt x="393137" y="202124"/>
                </a:lnTo>
                <a:lnTo>
                  <a:pt x="423263" y="242270"/>
                </a:lnTo>
                <a:lnTo>
                  <a:pt x="459742" y="271405"/>
                </a:lnTo>
                <a:lnTo>
                  <a:pt x="501129" y="291896"/>
                </a:lnTo>
                <a:lnTo>
                  <a:pt x="545982" y="306112"/>
                </a:lnTo>
                <a:lnTo>
                  <a:pt x="592855" y="316421"/>
                </a:lnTo>
                <a:lnTo>
                  <a:pt x="608715" y="316753"/>
                </a:lnTo>
                <a:lnTo>
                  <a:pt x="689856" y="316753"/>
                </a:lnTo>
                <a:lnTo>
                  <a:pt x="646382" y="340840"/>
                </a:lnTo>
                <a:lnTo>
                  <a:pt x="596565" y="346449"/>
                </a:lnTo>
                <a:close/>
              </a:path>
              <a:path w="1811655" h="348615">
                <a:moveTo>
                  <a:pt x="1132005" y="348530"/>
                </a:moveTo>
                <a:lnTo>
                  <a:pt x="1082250" y="348475"/>
                </a:lnTo>
                <a:lnTo>
                  <a:pt x="1029589" y="339681"/>
                </a:lnTo>
                <a:lnTo>
                  <a:pt x="980325" y="322427"/>
                </a:lnTo>
                <a:lnTo>
                  <a:pt x="939916" y="296837"/>
                </a:lnTo>
                <a:lnTo>
                  <a:pt x="907015" y="263913"/>
                </a:lnTo>
                <a:lnTo>
                  <a:pt x="880273" y="224656"/>
                </a:lnTo>
                <a:lnTo>
                  <a:pt x="858344" y="180067"/>
                </a:lnTo>
                <a:lnTo>
                  <a:pt x="856740" y="176858"/>
                </a:lnTo>
                <a:lnTo>
                  <a:pt x="855537" y="173249"/>
                </a:lnTo>
                <a:lnTo>
                  <a:pt x="853933" y="170442"/>
                </a:lnTo>
                <a:lnTo>
                  <a:pt x="852730" y="167635"/>
                </a:lnTo>
                <a:lnTo>
                  <a:pt x="849522" y="162822"/>
                </a:lnTo>
                <a:lnTo>
                  <a:pt x="882854" y="162822"/>
                </a:lnTo>
                <a:lnTo>
                  <a:pt x="905586" y="211292"/>
                </a:lnTo>
                <a:lnTo>
                  <a:pt x="928978" y="247391"/>
                </a:lnTo>
                <a:lnTo>
                  <a:pt x="959062" y="277100"/>
                </a:lnTo>
                <a:lnTo>
                  <a:pt x="997906" y="297973"/>
                </a:lnTo>
                <a:lnTo>
                  <a:pt x="1040335" y="312216"/>
                </a:lnTo>
                <a:lnTo>
                  <a:pt x="1083779" y="322286"/>
                </a:lnTo>
                <a:lnTo>
                  <a:pt x="1127900" y="323407"/>
                </a:lnTo>
                <a:lnTo>
                  <a:pt x="1210730" y="323407"/>
                </a:lnTo>
                <a:lnTo>
                  <a:pt x="1178930" y="338613"/>
                </a:lnTo>
                <a:lnTo>
                  <a:pt x="1132005" y="348530"/>
                </a:lnTo>
                <a:close/>
              </a:path>
              <a:path w="1811655" h="348615">
                <a:moveTo>
                  <a:pt x="119277" y="333214"/>
                </a:moveTo>
                <a:lnTo>
                  <a:pt x="82836" y="321203"/>
                </a:lnTo>
                <a:lnTo>
                  <a:pt x="50093" y="297317"/>
                </a:lnTo>
                <a:lnTo>
                  <a:pt x="22977" y="261879"/>
                </a:lnTo>
                <a:lnTo>
                  <a:pt x="4842" y="221681"/>
                </a:lnTo>
                <a:lnTo>
                  <a:pt x="0" y="200670"/>
                </a:lnTo>
                <a:lnTo>
                  <a:pt x="1220" y="193602"/>
                </a:lnTo>
                <a:lnTo>
                  <a:pt x="3225" y="186195"/>
                </a:lnTo>
                <a:lnTo>
                  <a:pt x="4930" y="178864"/>
                </a:lnTo>
                <a:lnTo>
                  <a:pt x="13352" y="179265"/>
                </a:lnTo>
                <a:lnTo>
                  <a:pt x="20088" y="192975"/>
                </a:lnTo>
                <a:lnTo>
                  <a:pt x="26937" y="206535"/>
                </a:lnTo>
                <a:lnTo>
                  <a:pt x="33711" y="220096"/>
                </a:lnTo>
                <a:lnTo>
                  <a:pt x="40221" y="233806"/>
                </a:lnTo>
                <a:lnTo>
                  <a:pt x="54245" y="257154"/>
                </a:lnTo>
                <a:lnTo>
                  <a:pt x="72104" y="275915"/>
                </a:lnTo>
                <a:lnTo>
                  <a:pt x="93572" y="290767"/>
                </a:lnTo>
                <a:lnTo>
                  <a:pt x="118424" y="302384"/>
                </a:lnTo>
                <a:lnTo>
                  <a:pt x="141998" y="308080"/>
                </a:lnTo>
                <a:lnTo>
                  <a:pt x="212772" y="308080"/>
                </a:lnTo>
                <a:lnTo>
                  <a:pt x="195545" y="320318"/>
                </a:lnTo>
                <a:lnTo>
                  <a:pt x="157489" y="333027"/>
                </a:lnTo>
                <a:lnTo>
                  <a:pt x="119277" y="333214"/>
                </a:lnTo>
                <a:close/>
              </a:path>
              <a:path w="1811655" h="348615">
                <a:moveTo>
                  <a:pt x="212772" y="308080"/>
                </a:moveTo>
                <a:lnTo>
                  <a:pt x="141998" y="308080"/>
                </a:lnTo>
                <a:lnTo>
                  <a:pt x="163541" y="306445"/>
                </a:lnTo>
                <a:lnTo>
                  <a:pt x="183280" y="298267"/>
                </a:lnTo>
                <a:lnTo>
                  <a:pt x="201440" y="284337"/>
                </a:lnTo>
                <a:lnTo>
                  <a:pt x="221692" y="263753"/>
                </a:lnTo>
                <a:lnTo>
                  <a:pt x="260994" y="221681"/>
                </a:lnTo>
                <a:lnTo>
                  <a:pt x="281247" y="201322"/>
                </a:lnTo>
                <a:lnTo>
                  <a:pt x="289694" y="194792"/>
                </a:lnTo>
                <a:lnTo>
                  <a:pt x="299494" y="189692"/>
                </a:lnTo>
                <a:lnTo>
                  <a:pt x="309896" y="185193"/>
                </a:lnTo>
                <a:lnTo>
                  <a:pt x="320148" y="180468"/>
                </a:lnTo>
                <a:lnTo>
                  <a:pt x="315611" y="190437"/>
                </a:lnTo>
                <a:lnTo>
                  <a:pt x="311132" y="200858"/>
                </a:lnTo>
                <a:lnTo>
                  <a:pt x="306387" y="210527"/>
                </a:lnTo>
                <a:lnTo>
                  <a:pt x="267361" y="258270"/>
                </a:lnTo>
                <a:lnTo>
                  <a:pt x="231518" y="294764"/>
                </a:lnTo>
                <a:lnTo>
                  <a:pt x="212772" y="308080"/>
                </a:lnTo>
                <a:close/>
              </a:path>
              <a:path w="1811655" h="348615">
                <a:moveTo>
                  <a:pt x="1726249" y="160068"/>
                </a:moveTo>
                <a:lnTo>
                  <a:pt x="1726272" y="158812"/>
                </a:lnTo>
                <a:lnTo>
                  <a:pt x="1726597" y="153598"/>
                </a:lnTo>
                <a:lnTo>
                  <a:pt x="1725795" y="146780"/>
                </a:lnTo>
                <a:lnTo>
                  <a:pt x="1728202" y="141567"/>
                </a:lnTo>
                <a:lnTo>
                  <a:pt x="1741016" y="113350"/>
                </a:lnTo>
                <a:lnTo>
                  <a:pt x="1754019" y="85171"/>
                </a:lnTo>
                <a:lnTo>
                  <a:pt x="1766946" y="56916"/>
                </a:lnTo>
                <a:lnTo>
                  <a:pt x="1784266" y="17808"/>
                </a:lnTo>
                <a:lnTo>
                  <a:pt x="1790012" y="9324"/>
                </a:lnTo>
                <a:lnTo>
                  <a:pt x="1798540" y="4900"/>
                </a:lnTo>
                <a:lnTo>
                  <a:pt x="1811618" y="6416"/>
                </a:lnTo>
                <a:lnTo>
                  <a:pt x="1805747" y="47629"/>
                </a:lnTo>
                <a:lnTo>
                  <a:pt x="1792920" y="85572"/>
                </a:lnTo>
                <a:lnTo>
                  <a:pt x="1774002" y="120732"/>
                </a:lnTo>
                <a:lnTo>
                  <a:pt x="1749858" y="153598"/>
                </a:lnTo>
                <a:lnTo>
                  <a:pt x="1745847" y="158812"/>
                </a:lnTo>
                <a:lnTo>
                  <a:pt x="1735420" y="158812"/>
                </a:lnTo>
                <a:lnTo>
                  <a:pt x="1730848" y="160015"/>
                </a:lnTo>
                <a:lnTo>
                  <a:pt x="1726597" y="160015"/>
                </a:lnTo>
                <a:lnTo>
                  <a:pt x="1726249" y="160068"/>
                </a:lnTo>
                <a:close/>
              </a:path>
              <a:path w="1811655" h="348615">
                <a:moveTo>
                  <a:pt x="1618968" y="211599"/>
                </a:moveTo>
                <a:lnTo>
                  <a:pt x="1569784" y="204073"/>
                </a:lnTo>
                <a:lnTo>
                  <a:pt x="1520864" y="182072"/>
                </a:lnTo>
                <a:lnTo>
                  <a:pt x="1492947" y="151280"/>
                </a:lnTo>
                <a:lnTo>
                  <a:pt x="1486374" y="138760"/>
                </a:lnTo>
                <a:lnTo>
                  <a:pt x="1535602" y="157408"/>
                </a:lnTo>
                <a:lnTo>
                  <a:pt x="1560028" y="166958"/>
                </a:lnTo>
                <a:lnTo>
                  <a:pt x="1584228" y="177259"/>
                </a:lnTo>
                <a:lnTo>
                  <a:pt x="1611098" y="184547"/>
                </a:lnTo>
                <a:lnTo>
                  <a:pt x="1712738" y="184547"/>
                </a:lnTo>
                <a:lnTo>
                  <a:pt x="1668227" y="204461"/>
                </a:lnTo>
                <a:lnTo>
                  <a:pt x="1618968" y="211599"/>
                </a:lnTo>
                <a:close/>
              </a:path>
              <a:path w="1811655" h="348615">
                <a:moveTo>
                  <a:pt x="1726998" y="160416"/>
                </a:moveTo>
                <a:lnTo>
                  <a:pt x="1726597" y="160416"/>
                </a:lnTo>
                <a:lnTo>
                  <a:pt x="1726249" y="160068"/>
                </a:lnTo>
                <a:lnTo>
                  <a:pt x="1726597" y="160015"/>
                </a:lnTo>
                <a:lnTo>
                  <a:pt x="1726998" y="160416"/>
                </a:lnTo>
                <a:close/>
              </a:path>
              <a:path w="1811655" h="348615">
                <a:moveTo>
                  <a:pt x="1727801" y="160817"/>
                </a:moveTo>
                <a:lnTo>
                  <a:pt x="1726999" y="160416"/>
                </a:lnTo>
                <a:lnTo>
                  <a:pt x="1726597" y="160015"/>
                </a:lnTo>
                <a:lnTo>
                  <a:pt x="1730848" y="160015"/>
                </a:lnTo>
                <a:lnTo>
                  <a:pt x="1727801" y="160817"/>
                </a:lnTo>
                <a:close/>
              </a:path>
              <a:path w="1811655" h="348615">
                <a:moveTo>
                  <a:pt x="1712738" y="184547"/>
                </a:moveTo>
                <a:lnTo>
                  <a:pt x="1611098" y="184547"/>
                </a:lnTo>
                <a:lnTo>
                  <a:pt x="1636764" y="183225"/>
                </a:lnTo>
                <a:lnTo>
                  <a:pt x="1661829" y="176414"/>
                </a:lnTo>
                <a:lnTo>
                  <a:pt x="1686894" y="167233"/>
                </a:lnTo>
                <a:lnTo>
                  <a:pt x="1696482" y="164583"/>
                </a:lnTo>
                <a:lnTo>
                  <a:pt x="1706445" y="162872"/>
                </a:lnTo>
                <a:lnTo>
                  <a:pt x="1716559" y="161537"/>
                </a:lnTo>
                <a:lnTo>
                  <a:pt x="1726249" y="160068"/>
                </a:lnTo>
                <a:lnTo>
                  <a:pt x="1726597" y="160416"/>
                </a:lnTo>
                <a:lnTo>
                  <a:pt x="1726998" y="160416"/>
                </a:lnTo>
                <a:lnTo>
                  <a:pt x="1727400" y="160817"/>
                </a:lnTo>
                <a:lnTo>
                  <a:pt x="1728202" y="160817"/>
                </a:lnTo>
                <a:lnTo>
                  <a:pt x="1724592" y="168036"/>
                </a:lnTo>
                <a:lnTo>
                  <a:pt x="1723389" y="178864"/>
                </a:lnTo>
                <a:lnTo>
                  <a:pt x="1717374" y="182473"/>
                </a:lnTo>
                <a:lnTo>
                  <a:pt x="1712738" y="184547"/>
                </a:lnTo>
                <a:close/>
              </a:path>
              <a:path w="1811655" h="348615">
                <a:moveTo>
                  <a:pt x="1728202" y="160817"/>
                </a:moveTo>
                <a:lnTo>
                  <a:pt x="1727801" y="160817"/>
                </a:lnTo>
                <a:lnTo>
                  <a:pt x="1728202" y="160817"/>
                </a:lnTo>
                <a:close/>
              </a:path>
              <a:path w="1811655" h="348615">
                <a:moveTo>
                  <a:pt x="1727801" y="160817"/>
                </a:moveTo>
                <a:lnTo>
                  <a:pt x="1727400" y="160817"/>
                </a:lnTo>
                <a:lnTo>
                  <a:pt x="1727801" y="160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74094" y="6426125"/>
            <a:ext cx="552438" cy="817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418" rIns="0" bIns="0" rtlCol="0">
            <a:spAutoFit/>
          </a:bodyPr>
          <a:lstStyle/>
          <a:p>
            <a:pPr marL="1091565">
              <a:lnSpc>
                <a:spcPct val="100000"/>
              </a:lnSpc>
              <a:spcBef>
                <a:spcPts val="120"/>
              </a:spcBef>
            </a:pPr>
            <a:r>
              <a:rPr spc="-475" dirty="0"/>
              <a:t>THANK</a:t>
            </a:r>
            <a:r>
              <a:rPr spc="-635" dirty="0"/>
              <a:t> </a:t>
            </a:r>
            <a:r>
              <a:rPr spc="-390" dirty="0"/>
              <a:t>YOU</a:t>
            </a:r>
            <a:r>
              <a:rPr spc="-635" dirty="0"/>
              <a:t> </a:t>
            </a:r>
            <a:r>
              <a:rPr spc="-50" dirty="0"/>
              <a:t>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9" y="5774062"/>
            <a:ext cx="3053981" cy="1533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4251" y="3208"/>
            <a:ext cx="2921586" cy="19707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Custom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Lucida Sans Unicode</vt:lpstr>
      <vt:lpstr>Tahoma</vt:lpstr>
      <vt:lpstr>Times New Roman</vt:lpstr>
      <vt:lpstr>Trebuchet MS</vt:lpstr>
      <vt:lpstr>Verdana</vt:lpstr>
      <vt:lpstr>Office Theme</vt:lpstr>
      <vt:lpstr>INNOVA presents MINI PROJECT</vt:lpstr>
      <vt:lpstr>PowerPoint Presentation</vt:lpstr>
      <vt:lpstr>PowerPoint Presentation</vt:lpstr>
      <vt:lpstr>PowerPoint Presentation</vt:lpstr>
      <vt:lpstr>OUR TEAM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White Doodle Mind Map Brainstorm Graph</dc:title>
  <dc:creator>Sagarika Srivastava</dc:creator>
  <cp:keywords>DAGMTHe-JsI,BAGLxeA3q_w</cp:keywords>
  <cp:lastModifiedBy>Sagarika Srivastava</cp:lastModifiedBy>
  <cp:revision>1</cp:revision>
  <dcterms:created xsi:type="dcterms:W3CDTF">2024-07-30T10:32:19Z</dcterms:created>
  <dcterms:modified xsi:type="dcterms:W3CDTF">2024-10-15T11:28:54Z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2024-07-30T00:00:00Z</vt:filetime>
  </property>
  <property fmtid="{D5CDD505-2E9C-101B-9397-08002B2CF9AE}" pid="3" name="Creator">
    <vt:lpwstr>Canva</vt:lpwstr>
  </property>
  <property fmtid="{D5CDD505-2E9C-101B-9397-08002B2CF9AE}" pid="4" name="LastSaved">
    <vt:filetime>2024-07-30T00:00:00Z</vt:filetime>
  </property>
  <property fmtid="{D5CDD505-2E9C-101B-9397-08002B2CF9AE}" pid="5" name="Producer">
    <vt:lpwstr>Canva</vt:lpwstr>
  </property>
</Properties>
</file>